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8" r:id="rId2"/>
    <p:sldMasterId id="2147483780" r:id="rId3"/>
  </p:sldMasterIdLst>
  <p:notesMasterIdLst>
    <p:notesMasterId r:id="rId17"/>
  </p:notesMasterIdLst>
  <p:handoutMasterIdLst>
    <p:handoutMasterId r:id="rId18"/>
  </p:handoutMasterIdLst>
  <p:sldIdLst>
    <p:sldId id="256" r:id="rId4"/>
    <p:sldId id="257" r:id="rId5"/>
    <p:sldId id="264" r:id="rId6"/>
    <p:sldId id="258" r:id="rId7"/>
    <p:sldId id="259" r:id="rId8"/>
    <p:sldId id="265" r:id="rId9"/>
    <p:sldId id="277" r:id="rId10"/>
    <p:sldId id="278" r:id="rId11"/>
    <p:sldId id="284" r:id="rId12"/>
    <p:sldId id="285" r:id="rId13"/>
    <p:sldId id="286" r:id="rId14"/>
    <p:sldId id="287" r:id="rId15"/>
    <p:sldId id="280" r:id="rId16"/>
  </p:sldIdLst>
  <p:sldSz cx="9906000" cy="6858000" type="A4"/>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47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615" autoAdjust="0"/>
    <p:restoredTop sz="86475" autoAdjust="0"/>
  </p:normalViewPr>
  <p:slideViewPr>
    <p:cSldViewPr>
      <p:cViewPr varScale="1">
        <p:scale>
          <a:sx n="66" d="100"/>
          <a:sy n="66" d="100"/>
        </p:scale>
        <p:origin x="-798" y="-114"/>
      </p:cViewPr>
      <p:guideLst>
        <p:guide orient="horz" pos="2160"/>
        <p:guide pos="3120"/>
      </p:guideLst>
    </p:cSldViewPr>
  </p:slideViewPr>
  <p:outlineViewPr>
    <p:cViewPr>
      <p:scale>
        <a:sx n="33" d="100"/>
        <a:sy n="33" d="100"/>
      </p:scale>
      <p:origin x="0" y="0"/>
    </p:cViewPr>
  </p:outlineViewPr>
  <p:notesTextViewPr>
    <p:cViewPr>
      <p:scale>
        <a:sx n="100" d="100"/>
        <a:sy n="100" d="100"/>
      </p:scale>
      <p:origin x="0" y="60"/>
    </p:cViewPr>
  </p:notesTextViewPr>
  <p:sorterViewPr>
    <p:cViewPr>
      <p:scale>
        <a:sx n="66" d="100"/>
        <a:sy n="66" d="100"/>
      </p:scale>
      <p:origin x="0" y="0"/>
    </p:cViewPr>
  </p:sorterViewPr>
  <p:notesViewPr>
    <p:cSldViewPr>
      <p:cViewPr varScale="1">
        <p:scale>
          <a:sx n="54" d="100"/>
          <a:sy n="54" d="100"/>
        </p:scale>
        <p:origin x="-263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image" Target="../media/image3.jpeg"/><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52"/>
      <c:depthPercent val="100"/>
      <c:rAngAx val="1"/>
    </c:view3D>
    <c:floor>
      <c:spPr>
        <a:solidFill>
          <a:srgbClr val="C0C0C0"/>
        </a:solidFill>
        <a:ln w="3175" cap="rnd" cmpd="sng" algn="ctr">
          <a:solidFill>
            <a:schemeClr val="tx1"/>
          </a:solidFill>
          <a:prstDash val="solid"/>
          <a:round/>
        </a:ln>
        <a:effectLst/>
        <a:sp3d contourW="3175">
          <a:contourClr>
            <a:schemeClr val="tx1"/>
          </a:contourClr>
        </a:sp3d>
      </c:spPr>
    </c:floor>
    <c:sideWall>
      <c:spPr>
        <a:noFill/>
        <a:ln w="12700">
          <a:solidFill>
            <a:schemeClr val="tx1"/>
          </a:solidFill>
          <a:prstDash val="solid"/>
        </a:ln>
        <a:effectLst/>
        <a:sp3d contourW="12700">
          <a:contourClr>
            <a:schemeClr val="tx1"/>
          </a:contourClr>
        </a:sp3d>
      </c:spPr>
    </c:sideWall>
    <c:backWall>
      <c:spPr>
        <a:noFill/>
        <a:ln w="12700">
          <a:solidFill>
            <a:schemeClr val="tx1"/>
          </a:solidFill>
          <a:prstDash val="solid"/>
        </a:ln>
        <a:effectLst/>
        <a:sp3d contourW="12700">
          <a:contourClr>
            <a:schemeClr val="tx1"/>
          </a:contourClr>
        </a:sp3d>
      </c:spPr>
    </c:backWall>
    <c:plotArea>
      <c:layout>
        <c:manualLayout>
          <c:layoutTarget val="inner"/>
          <c:xMode val="edge"/>
          <c:yMode val="edge"/>
          <c:x val="0.1115384615384615"/>
          <c:y val="6.4748201438849101E-2"/>
          <c:w val="0.87564102564102753"/>
          <c:h val="0.79616306954436356"/>
        </c:manualLayout>
      </c:layout>
      <c:bar3DChart>
        <c:barDir val="col"/>
        <c:grouping val="clustered"/>
        <c:ser>
          <c:idx val="6"/>
          <c:order val="0"/>
          <c:tx>
            <c:strRef>
              <c:f>Sheet1!$A$2</c:f>
              <c:strCache>
                <c:ptCount val="1"/>
              </c:strCache>
            </c:strRef>
          </c:tx>
          <c:spPr>
            <a:solidFill>
              <a:schemeClr val="accent2">
                <a:lumMod val="80000"/>
                <a:lumOff val="20000"/>
              </a:schemeClr>
            </a:solidFill>
            <a:ln>
              <a:noFill/>
            </a:ln>
            <a:effectLst/>
            <a:sp3d/>
          </c:spPr>
          <c:cat>
            <c:numRef>
              <c:f>Sheet1!$B$1:$V$1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Sheet1!$B$2:$V$2</c:f>
              <c:numCache>
                <c:formatCode>General</c:formatCode>
                <c:ptCount val="21"/>
                <c:pt idx="0">
                  <c:v>11045</c:v>
                </c:pt>
                <c:pt idx="1">
                  <c:v>10986</c:v>
                </c:pt>
                <c:pt idx="2">
                  <c:v>10948</c:v>
                </c:pt>
                <c:pt idx="3">
                  <c:v>10914</c:v>
                </c:pt>
                <c:pt idx="4">
                  <c:v>10902</c:v>
                </c:pt>
                <c:pt idx="5">
                  <c:v>10831</c:v>
                </c:pt>
                <c:pt idx="6">
                  <c:v>10831</c:v>
                </c:pt>
                <c:pt idx="7">
                  <c:v>10834</c:v>
                </c:pt>
                <c:pt idx="8">
                  <c:v>10830</c:v>
                </c:pt>
                <c:pt idx="9">
                  <c:v>10807</c:v>
                </c:pt>
                <c:pt idx="10">
                  <c:v>10793</c:v>
                </c:pt>
                <c:pt idx="11">
                  <c:v>10744</c:v>
                </c:pt>
                <c:pt idx="12">
                  <c:v>10686</c:v>
                </c:pt>
                <c:pt idx="13">
                  <c:v>10589</c:v>
                </c:pt>
                <c:pt idx="14">
                  <c:v>10519</c:v>
                </c:pt>
                <c:pt idx="15">
                  <c:v>10412</c:v>
                </c:pt>
                <c:pt idx="16">
                  <c:v>10364</c:v>
                </c:pt>
                <c:pt idx="17">
                  <c:v>10286</c:v>
                </c:pt>
                <c:pt idx="18">
                  <c:v>10258</c:v>
                </c:pt>
                <c:pt idx="19">
                  <c:v>10214</c:v>
                </c:pt>
                <c:pt idx="20">
                  <c:v>10206</c:v>
                </c:pt>
              </c:numCache>
            </c:numRef>
          </c:val>
        </c:ser>
        <c:gapDepth val="0"/>
        <c:shape val="box"/>
        <c:axId val="57123584"/>
        <c:axId val="57125120"/>
        <c:axId val="0"/>
      </c:bar3DChart>
      <c:catAx>
        <c:axId val="57123584"/>
        <c:scaling>
          <c:orientation val="minMax"/>
        </c:scaling>
        <c:axPos val="b"/>
        <c:numFmt formatCode="General" sourceLinked="1"/>
        <c:tickLblPos val="low"/>
        <c:spPr>
          <a:noFill/>
          <a:ln w="3161" cap="rnd" cmpd="sng" algn="ctr">
            <a:solidFill>
              <a:schemeClr val="tx1"/>
            </a:solidFill>
            <a:prstDash val="solid"/>
            <a:round/>
          </a:ln>
          <a:effectLst/>
        </c:spPr>
        <c:txPr>
          <a:bodyPr rot="0" spcFirstLastPara="1" vertOverflow="ellipsis" wrap="square" anchor="ctr" anchorCtr="1"/>
          <a:lstStyle/>
          <a:p>
            <a:pPr>
              <a:defRPr sz="1792" b="1" i="0" u="none" strike="noStrike" kern="1200" baseline="0">
                <a:solidFill>
                  <a:schemeClr val="tx1"/>
                </a:solidFill>
                <a:latin typeface="Arial"/>
                <a:ea typeface="Arial"/>
                <a:cs typeface="Arial"/>
              </a:defRPr>
            </a:pPr>
            <a:endParaRPr lang="en-US"/>
          </a:p>
        </c:txPr>
        <c:crossAx val="57125120"/>
        <c:crosses val="autoZero"/>
        <c:auto val="1"/>
        <c:lblAlgn val="ctr"/>
        <c:lblOffset val="100"/>
        <c:tickLblSkip val="4"/>
        <c:tickMarkSkip val="1"/>
      </c:catAx>
      <c:valAx>
        <c:axId val="57125120"/>
        <c:scaling>
          <c:orientation val="minMax"/>
        </c:scaling>
        <c:axPos val="l"/>
        <c:majorGridlines>
          <c:spPr>
            <a:ln w="3161" cap="rnd" cmpd="sng" algn="ctr">
              <a:solidFill>
                <a:schemeClr val="tx1"/>
              </a:solidFill>
              <a:prstDash val="solid"/>
              <a:round/>
            </a:ln>
            <a:effectLst/>
          </c:spPr>
        </c:majorGridlines>
        <c:numFmt formatCode="General" sourceLinked="1"/>
        <c:tickLblPos val="nextTo"/>
        <c:spPr>
          <a:noFill/>
          <a:ln w="3161" cap="rnd" cmpd="sng" algn="ctr">
            <a:solidFill>
              <a:schemeClr val="tx1"/>
            </a:solidFill>
            <a:prstDash val="solid"/>
            <a:round/>
          </a:ln>
          <a:effectLst/>
        </c:spPr>
        <c:txPr>
          <a:bodyPr rot="0" spcFirstLastPara="1" vertOverflow="ellipsis" wrap="square" anchor="ctr" anchorCtr="1"/>
          <a:lstStyle/>
          <a:p>
            <a:pPr>
              <a:defRPr sz="1792" b="1" i="0" u="none" strike="noStrike" kern="1200" baseline="0">
                <a:solidFill>
                  <a:schemeClr val="tx1"/>
                </a:solidFill>
                <a:latin typeface="Arial"/>
                <a:ea typeface="Arial"/>
                <a:cs typeface="Arial"/>
              </a:defRPr>
            </a:pPr>
            <a:endParaRPr lang="en-US"/>
          </a:p>
        </c:txPr>
        <c:crossAx val="57123584"/>
        <c:crosses val="autoZero"/>
        <c:crossBetween val="between"/>
      </c:valAx>
      <c:spPr>
        <a:noFill/>
        <a:ln w="25290">
          <a:noFill/>
        </a:ln>
        <a:effectLst/>
      </c:spPr>
    </c:plotArea>
    <c:plotVisOnly val="1"/>
    <c:dispBlanksAs val="gap"/>
  </c:chart>
  <c:spPr>
    <a:noFill/>
    <a:ln w="9525" cap="rnd" cmpd="sng" algn="ctr">
      <a:noFill/>
      <a:prstDash val="solid"/>
    </a:ln>
    <a:effectLst/>
  </c:spPr>
  <c:txPr>
    <a:bodyPr/>
    <a:lstStyle/>
    <a:p>
      <a:pPr>
        <a:defRPr sz="1792" b="1" i="0" u="none" strike="noStrike" baseline="0">
          <a:solidFill>
            <a:schemeClr val="tx1"/>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159250585480095"/>
          <c:y val="6.666666666666668E-2"/>
          <c:w val="0.72988121905490289"/>
          <c:h val="0.72258064516129028"/>
        </c:manualLayout>
      </c:layout>
      <c:lineChart>
        <c:grouping val="standard"/>
        <c:ser>
          <c:idx val="0"/>
          <c:order val="0"/>
          <c:tx>
            <c:strRef>
              <c:f>Sheet1!$A$2</c:f>
              <c:strCache>
                <c:ptCount val="1"/>
                <c:pt idx="0">
                  <c:v>€ 110</c:v>
                </c:pt>
              </c:strCache>
            </c:strRef>
          </c:tx>
          <c:spPr>
            <a:ln w="38099">
              <a:solidFill>
                <a:srgbClr val="00FFFF"/>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Sheet1!$C$2:$W$2</c:f>
              <c:numCache>
                <c:formatCode>General</c:formatCode>
                <c:ptCount val="21"/>
                <c:pt idx="0">
                  <c:v>881</c:v>
                </c:pt>
                <c:pt idx="1">
                  <c:v>1026</c:v>
                </c:pt>
                <c:pt idx="2">
                  <c:v>1103</c:v>
                </c:pt>
                <c:pt idx="3">
                  <c:v>1334</c:v>
                </c:pt>
                <c:pt idx="4">
                  <c:v>1720</c:v>
                </c:pt>
                <c:pt idx="5">
                  <c:v>1834</c:v>
                </c:pt>
                <c:pt idx="6">
                  <c:v>1862</c:v>
                </c:pt>
                <c:pt idx="7">
                  <c:v>1914</c:v>
                </c:pt>
                <c:pt idx="8">
                  <c:v>1977</c:v>
                </c:pt>
                <c:pt idx="9">
                  <c:v>2058</c:v>
                </c:pt>
                <c:pt idx="10">
                  <c:v>2217</c:v>
                </c:pt>
                <c:pt idx="11">
                  <c:v>2304</c:v>
                </c:pt>
                <c:pt idx="12">
                  <c:v>2402</c:v>
                </c:pt>
                <c:pt idx="13">
                  <c:v>2463</c:v>
                </c:pt>
                <c:pt idx="14">
                  <c:v>2611</c:v>
                </c:pt>
                <c:pt idx="15">
                  <c:v>2672</c:v>
                </c:pt>
                <c:pt idx="16">
                  <c:v>2729</c:v>
                </c:pt>
                <c:pt idx="17">
                  <c:v>2817</c:v>
                </c:pt>
                <c:pt idx="18">
                  <c:v>2871</c:v>
                </c:pt>
                <c:pt idx="19">
                  <c:v>2945</c:v>
                </c:pt>
                <c:pt idx="20">
                  <c:v>2918</c:v>
                </c:pt>
              </c:numCache>
            </c:numRef>
          </c:val>
        </c:ser>
        <c:ser>
          <c:idx val="1"/>
          <c:order val="1"/>
          <c:tx>
            <c:strRef>
              <c:f>Sheet1!$A$3</c:f>
              <c:strCache>
                <c:ptCount val="1"/>
                <c:pt idx="0">
                  <c:v>€ 135</c:v>
                </c:pt>
              </c:strCache>
            </c:strRef>
          </c:tx>
          <c:spPr>
            <a:ln w="38099">
              <a:solidFill>
                <a:srgbClr val="FF00FF"/>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Sheet1!$C$3:$W$3</c:f>
              <c:numCache>
                <c:formatCode>General</c:formatCode>
                <c:ptCount val="21"/>
                <c:pt idx="0">
                  <c:v>1395</c:v>
                </c:pt>
                <c:pt idx="1">
                  <c:v>1407</c:v>
                </c:pt>
                <c:pt idx="2">
                  <c:v>1419</c:v>
                </c:pt>
                <c:pt idx="3">
                  <c:v>1410</c:v>
                </c:pt>
                <c:pt idx="4">
                  <c:v>1426</c:v>
                </c:pt>
                <c:pt idx="5">
                  <c:v>1452</c:v>
                </c:pt>
                <c:pt idx="6">
                  <c:v>1460</c:v>
                </c:pt>
                <c:pt idx="7">
                  <c:v>1469</c:v>
                </c:pt>
                <c:pt idx="8">
                  <c:v>1483</c:v>
                </c:pt>
                <c:pt idx="9">
                  <c:v>1496</c:v>
                </c:pt>
                <c:pt idx="10">
                  <c:v>1504</c:v>
                </c:pt>
                <c:pt idx="11">
                  <c:v>1513</c:v>
                </c:pt>
                <c:pt idx="12">
                  <c:v>1492</c:v>
                </c:pt>
                <c:pt idx="13">
                  <c:v>1500</c:v>
                </c:pt>
                <c:pt idx="14">
                  <c:v>1511</c:v>
                </c:pt>
                <c:pt idx="15">
                  <c:v>1504</c:v>
                </c:pt>
                <c:pt idx="16">
                  <c:v>1496</c:v>
                </c:pt>
                <c:pt idx="17">
                  <c:v>1482</c:v>
                </c:pt>
                <c:pt idx="18">
                  <c:v>1496</c:v>
                </c:pt>
                <c:pt idx="19">
                  <c:v>1444</c:v>
                </c:pt>
                <c:pt idx="20">
                  <c:v>1434</c:v>
                </c:pt>
              </c:numCache>
            </c:numRef>
          </c:val>
        </c:ser>
        <c:ser>
          <c:idx val="2"/>
          <c:order val="2"/>
          <c:tx>
            <c:strRef>
              <c:f>Sheet1!$A$4</c:f>
              <c:strCache>
                <c:ptCount val="1"/>
                <c:pt idx="0">
                  <c:v>€ 200</c:v>
                </c:pt>
              </c:strCache>
            </c:strRef>
          </c:tx>
          <c:spPr>
            <a:ln w="38099">
              <a:solidFill>
                <a:srgbClr val="00FF00"/>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Sheet1!$C$4:$W$4</c:f>
              <c:numCache>
                <c:formatCode>General</c:formatCode>
                <c:ptCount val="21"/>
                <c:pt idx="0">
                  <c:v>1658</c:v>
                </c:pt>
                <c:pt idx="1">
                  <c:v>1610</c:v>
                </c:pt>
                <c:pt idx="2">
                  <c:v>1607</c:v>
                </c:pt>
                <c:pt idx="3">
                  <c:v>1572</c:v>
                </c:pt>
                <c:pt idx="4">
                  <c:v>1553</c:v>
                </c:pt>
                <c:pt idx="5">
                  <c:v>1505</c:v>
                </c:pt>
                <c:pt idx="6">
                  <c:v>1482</c:v>
                </c:pt>
                <c:pt idx="7">
                  <c:v>1475</c:v>
                </c:pt>
                <c:pt idx="8">
                  <c:v>1430</c:v>
                </c:pt>
                <c:pt idx="9">
                  <c:v>1387</c:v>
                </c:pt>
                <c:pt idx="10">
                  <c:v>1379</c:v>
                </c:pt>
                <c:pt idx="11">
                  <c:v>1357</c:v>
                </c:pt>
                <c:pt idx="12">
                  <c:v>1328</c:v>
                </c:pt>
                <c:pt idx="13">
                  <c:v>1291</c:v>
                </c:pt>
                <c:pt idx="14">
                  <c:v>1270</c:v>
                </c:pt>
                <c:pt idx="15">
                  <c:v>1253</c:v>
                </c:pt>
                <c:pt idx="16">
                  <c:v>954</c:v>
                </c:pt>
                <c:pt idx="17">
                  <c:v>926</c:v>
                </c:pt>
                <c:pt idx="18">
                  <c:v>905</c:v>
                </c:pt>
                <c:pt idx="19">
                  <c:v>833</c:v>
                </c:pt>
                <c:pt idx="20">
                  <c:v>821</c:v>
                </c:pt>
              </c:numCache>
            </c:numRef>
          </c:val>
        </c:ser>
        <c:ser>
          <c:idx val="3"/>
          <c:order val="3"/>
          <c:tx>
            <c:strRef>
              <c:f>Sheet1!$A$5</c:f>
              <c:strCache>
                <c:ptCount val="1"/>
                <c:pt idx="0">
                  <c:v>€ 250</c:v>
                </c:pt>
              </c:strCache>
            </c:strRef>
          </c:tx>
          <c:spPr>
            <a:ln w="38099">
              <a:solidFill>
                <a:srgbClr val="993300"/>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Sheet1!$C$5:$W$5</c:f>
              <c:numCache>
                <c:formatCode>General</c:formatCode>
                <c:ptCount val="21"/>
                <c:pt idx="0">
                  <c:v>4147</c:v>
                </c:pt>
                <c:pt idx="1">
                  <c:v>4057</c:v>
                </c:pt>
                <c:pt idx="2">
                  <c:v>3939</c:v>
                </c:pt>
                <c:pt idx="3">
                  <c:v>3853</c:v>
                </c:pt>
                <c:pt idx="4">
                  <c:v>3752</c:v>
                </c:pt>
                <c:pt idx="5">
                  <c:v>3660</c:v>
                </c:pt>
                <c:pt idx="6">
                  <c:v>3588</c:v>
                </c:pt>
                <c:pt idx="7">
                  <c:v>3518</c:v>
                </c:pt>
                <c:pt idx="8">
                  <c:v>3735</c:v>
                </c:pt>
                <c:pt idx="9">
                  <c:v>3602</c:v>
                </c:pt>
                <c:pt idx="10">
                  <c:v>3706</c:v>
                </c:pt>
                <c:pt idx="11">
                  <c:v>3629</c:v>
                </c:pt>
                <c:pt idx="12">
                  <c:v>3621</c:v>
                </c:pt>
                <c:pt idx="13">
                  <c:v>3526</c:v>
                </c:pt>
                <c:pt idx="14">
                  <c:v>3455</c:v>
                </c:pt>
                <c:pt idx="15">
                  <c:v>3364</c:v>
                </c:pt>
                <c:pt idx="16">
                  <c:v>3583</c:v>
                </c:pt>
                <c:pt idx="17">
                  <c:v>3480</c:v>
                </c:pt>
                <c:pt idx="18">
                  <c:v>3418</c:v>
                </c:pt>
                <c:pt idx="19">
                  <c:v>3394</c:v>
                </c:pt>
                <c:pt idx="20">
                  <c:v>3314</c:v>
                </c:pt>
              </c:numCache>
            </c:numRef>
          </c:val>
        </c:ser>
        <c:marker val="1"/>
        <c:axId val="83053952"/>
        <c:axId val="83096704"/>
      </c:lineChart>
      <c:catAx>
        <c:axId val="83053952"/>
        <c:scaling>
          <c:orientation val="minMax"/>
        </c:scaling>
        <c:axPos val="b"/>
        <c:numFmt formatCode="General" sourceLinked="1"/>
        <c:tickLblPos val="nextTo"/>
        <c:spPr>
          <a:ln w="3175">
            <a:solidFill>
              <a:schemeClr val="tx1"/>
            </a:solidFill>
            <a:prstDash val="solid"/>
          </a:ln>
        </c:spPr>
        <c:txPr>
          <a:bodyPr rot="-2700000" vert="horz"/>
          <a:lstStyle/>
          <a:p>
            <a:pPr>
              <a:defRPr sz="1800" b="1" i="0" u="none" strike="noStrike" baseline="0">
                <a:solidFill>
                  <a:schemeClr val="tx1"/>
                </a:solidFill>
                <a:latin typeface="Arial"/>
                <a:ea typeface="Arial"/>
                <a:cs typeface="Arial"/>
              </a:defRPr>
            </a:pPr>
            <a:endParaRPr lang="en-US"/>
          </a:p>
        </c:txPr>
        <c:crossAx val="83096704"/>
        <c:crosses val="autoZero"/>
        <c:auto val="1"/>
        <c:lblAlgn val="ctr"/>
        <c:lblOffset val="100"/>
        <c:tickLblSkip val="2"/>
        <c:tickMarkSkip val="1"/>
      </c:catAx>
      <c:valAx>
        <c:axId val="83096704"/>
        <c:scaling>
          <c:orientation val="minMax"/>
        </c:scaling>
        <c:axPos val="l"/>
        <c:majorGridlines>
          <c:spPr>
            <a:ln w="3175">
              <a:solidFill>
                <a:schemeClr val="tx1"/>
              </a:solidFill>
              <a:prstDash val="solid"/>
            </a:ln>
          </c:spPr>
        </c:majorGridlines>
        <c:title>
          <c:tx>
            <c:rich>
              <a:bodyPr/>
              <a:lstStyle/>
              <a:p>
                <a:pPr>
                  <a:defRPr sz="1800" b="1" i="0" u="none" strike="noStrike" baseline="0">
                    <a:solidFill>
                      <a:schemeClr val="tx1"/>
                    </a:solidFill>
                    <a:latin typeface="Arial"/>
                    <a:ea typeface="Arial"/>
                    <a:cs typeface="Arial"/>
                  </a:defRPr>
                </a:pPr>
                <a:r>
                  <a:rPr lang="en-US"/>
                  <a:t>Perpetually professed</a:t>
                </a:r>
              </a:p>
            </c:rich>
          </c:tx>
          <c:layout>
            <c:manualLayout>
              <c:xMode val="edge"/>
              <c:yMode val="edge"/>
              <c:x val="3.9130822734481825E-2"/>
              <c:y val="0.14838715512319761"/>
            </c:manualLayout>
          </c:layout>
          <c:spPr>
            <a:noFill/>
            <a:ln w="25399">
              <a:noFill/>
            </a:ln>
          </c:spPr>
        </c:title>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83053952"/>
        <c:crosses val="autoZero"/>
        <c:crossBetween val="between"/>
      </c:valAx>
      <c:spPr>
        <a:noFill/>
        <a:ln w="12700">
          <a:solidFill>
            <a:schemeClr val="tx1"/>
          </a:solidFill>
          <a:prstDash val="solid"/>
        </a:ln>
      </c:spPr>
    </c:plotArea>
    <c:legend>
      <c:legendPos val="b"/>
      <c:layout>
        <c:manualLayout>
          <c:xMode val="edge"/>
          <c:yMode val="edge"/>
          <c:x val="0.26188977679729303"/>
          <c:y val="0.71773106251165864"/>
          <c:w val="0.43456009262312939"/>
          <c:h val="6.9777910926963338E-2"/>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Foglio1!$A$2</c:f>
              <c:strCache>
                <c:ptCount val="1"/>
                <c:pt idx="0">
                  <c:v>Total</c:v>
                </c:pt>
              </c:strCache>
            </c:strRef>
          </c:tx>
          <c:spPr>
            <a:ln w="38100" cap="rnd">
              <a:solidFill>
                <a:schemeClr val="accent1"/>
              </a:solidFill>
              <a:round/>
            </a:ln>
            <a:effectLst/>
          </c:spPr>
          <c:marker>
            <c:symbol val="none"/>
          </c:marker>
          <c:cat>
            <c:strRef>
              <c:f>Foglio1!$B$1:$V$1</c:f>
              <c:strCach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strCache>
            </c:strRef>
          </c:cat>
          <c:val>
            <c:numRef>
              <c:f>Foglio1!$B$2:$V$2</c:f>
              <c:numCache>
                <c:formatCode>#,##0</c:formatCode>
                <c:ptCount val="21"/>
                <c:pt idx="0">
                  <c:v>1672910</c:v>
                </c:pt>
                <c:pt idx="1">
                  <c:v>1653585</c:v>
                </c:pt>
                <c:pt idx="2">
                  <c:v>1639055</c:v>
                </c:pt>
                <c:pt idx="3">
                  <c:v>1619045</c:v>
                </c:pt>
                <c:pt idx="4">
                  <c:v>1614740</c:v>
                </c:pt>
                <c:pt idx="5">
                  <c:v>1630310</c:v>
                </c:pt>
                <c:pt idx="6">
                  <c:v>1613760</c:v>
                </c:pt>
                <c:pt idx="7">
                  <c:v>1595320</c:v>
                </c:pt>
                <c:pt idx="8">
                  <c:v>1583355</c:v>
                </c:pt>
                <c:pt idx="9">
                  <c:v>1637425</c:v>
                </c:pt>
                <c:pt idx="10">
                  <c:v>1606240</c:v>
                </c:pt>
                <c:pt idx="11">
                  <c:v>1649210</c:v>
                </c:pt>
                <c:pt idx="12">
                  <c:v>1636345</c:v>
                </c:pt>
                <c:pt idx="13">
                  <c:v>1636490</c:v>
                </c:pt>
                <c:pt idx="14">
                  <c:v>1613130</c:v>
                </c:pt>
                <c:pt idx="15">
                  <c:v>1608945</c:v>
                </c:pt>
                <c:pt idx="16">
                  <c:v>1588560</c:v>
                </c:pt>
                <c:pt idx="17">
                  <c:v>1588700</c:v>
                </c:pt>
                <c:pt idx="18">
                  <c:v>1565140</c:v>
                </c:pt>
                <c:pt idx="19">
                  <c:v>1553270</c:v>
                </c:pt>
                <c:pt idx="20">
                  <c:v>1533990</c:v>
                </c:pt>
              </c:numCache>
            </c:numRef>
          </c:val>
        </c:ser>
        <c:marker val="1"/>
        <c:axId val="68901504"/>
        <c:axId val="83259392"/>
        <c:extLst>
          <c:ext xmlns:c15="http://schemas.microsoft.com/office/drawing/2012/chart" uri="{02D57815-91ED-43cb-92C2-25804820EDAC}">
            <c15:filteredLineSeries>
              <c15:ser>
                <c:idx val="1"/>
                <c:order val="1"/>
                <c:tx>
                  <c:strRef>
                    <c:extLst>
                      <c:ext uri="{02D57815-91ED-43cb-92C2-25804820EDAC}">
                        <c15:formulaRef>
                          <c15:sqref>Foglio1!$A$2</c15:sqref>
                        </c15:formulaRef>
                      </c:ext>
                    </c:extLst>
                    <c:strCache>
                      <c:ptCount val="1"/>
                      <c:pt idx="0">
                        <c:v>Total</c:v>
                      </c:pt>
                    </c:strCache>
                  </c:strRef>
                </c:tx>
                <c:spPr>
                  <a:ln w="28575" cap="rnd">
                    <a:solidFill>
                      <a:schemeClr val="accent2"/>
                    </a:solidFill>
                    <a:round/>
                  </a:ln>
                  <a:effectLst/>
                </c:spPr>
                <c:marker>
                  <c:symbol val="none"/>
                </c:marker>
                <c:cat>
                  <c:strRef>
                    <c:extLst>
                      <c:ext uri="{02D57815-91ED-43cb-92C2-25804820EDAC}">
                        <c15:formulaRef>
                          <c15:sqref>Foglio1!$B$1:$V$1</c15:sqref>
                        </c15:formulaRef>
                      </c:ext>
                    </c:extLst>
                    <c:strCach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strCache>
                  </c:strRef>
                </c:cat>
                <c:val>
                  <c:numRef>
                    <c:extLst>
                      <c:ext uri="{02D57815-91ED-43cb-92C2-25804820EDAC}">
                        <c15:formulaRef>
                          <c15:sqref>Foglio1!$B$2:$V$2</c15:sqref>
                        </c15:formulaRef>
                      </c:ext>
                    </c:extLst>
                    <c:numCache>
                      <c:formatCode>#,##0</c:formatCode>
                      <c:ptCount val="21"/>
                      <c:pt idx="0">
                        <c:v>1672910</c:v>
                      </c:pt>
                      <c:pt idx="1">
                        <c:v>1653585</c:v>
                      </c:pt>
                      <c:pt idx="2">
                        <c:v>1639055</c:v>
                      </c:pt>
                      <c:pt idx="3">
                        <c:v>1619045</c:v>
                      </c:pt>
                      <c:pt idx="4">
                        <c:v>1614740</c:v>
                      </c:pt>
                      <c:pt idx="5">
                        <c:v>1630310</c:v>
                      </c:pt>
                      <c:pt idx="6">
                        <c:v>1613760</c:v>
                      </c:pt>
                      <c:pt idx="7">
                        <c:v>1595320</c:v>
                      </c:pt>
                      <c:pt idx="8">
                        <c:v>1583355</c:v>
                      </c:pt>
                      <c:pt idx="9">
                        <c:v>1637425</c:v>
                      </c:pt>
                      <c:pt idx="10">
                        <c:v>1606240</c:v>
                      </c:pt>
                      <c:pt idx="11">
                        <c:v>1649210</c:v>
                      </c:pt>
                      <c:pt idx="12">
                        <c:v>1636345</c:v>
                      </c:pt>
                      <c:pt idx="13">
                        <c:v>1636490</c:v>
                      </c:pt>
                      <c:pt idx="14">
                        <c:v>1613130</c:v>
                      </c:pt>
                      <c:pt idx="15">
                        <c:v>1608945</c:v>
                      </c:pt>
                      <c:pt idx="16">
                        <c:v>1588560</c:v>
                      </c:pt>
                      <c:pt idx="17">
                        <c:v>1588700</c:v>
                      </c:pt>
                      <c:pt idx="18">
                        <c:v>1565140</c:v>
                      </c:pt>
                      <c:pt idx="19">
                        <c:v>1553270</c:v>
                      </c:pt>
                      <c:pt idx="20">
                        <c:v>1533990</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Foglio1!#REF!</c15:sqref>
                        </c15:formulaRef>
                      </c:ext>
                    </c:extLst>
                    <c:strCache>
                      <c:ptCount val="1"/>
                      <c:pt idx="0">
                        <c:v>#REF!</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Foglio1!$B$1:$V$1</c15:sqref>
                        </c15:formulaRef>
                      </c:ext>
                    </c:extLst>
                    <c:strCach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strCache>
                  </c:strRef>
                </c:cat>
                <c:val>
                  <c:numRef>
                    <c:extLst xmlns:c15="http://schemas.microsoft.com/office/drawing/2012/chart">
                      <c:ext xmlns:c15="http://schemas.microsoft.com/office/drawing/2012/chart" uri="{02D57815-91ED-43cb-92C2-25804820EDAC}">
                        <c15:formulaRef>
                          <c15:sqref>Foglio1!#REF!</c15:sqref>
                        </c15:formulaRef>
                      </c:ext>
                    </c:extLst>
                    <c:numCache>
                      <c:formatCode>General</c:formatCode>
                      <c:ptCount val="1"/>
                      <c:pt idx="0">
                        <c:v>1</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Foglio1!#REF!</c15:sqref>
                        </c15:formulaRef>
                      </c:ext>
                    </c:extLst>
                    <c:strCache>
                      <c:ptCount val="1"/>
                      <c:pt idx="0">
                        <c:v>#REF!</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Foglio1!$B$1:$V$1</c15:sqref>
                        </c15:formulaRef>
                      </c:ext>
                    </c:extLst>
                    <c:strCach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strCache>
                  </c:strRef>
                </c:cat>
                <c:val>
                  <c:numRef>
                    <c:extLst xmlns:c15="http://schemas.microsoft.com/office/drawing/2012/chart">
                      <c:ext xmlns:c15="http://schemas.microsoft.com/office/drawing/2012/chart" uri="{02D57815-91ED-43cb-92C2-25804820EDAC}">
                        <c15:formulaRef>
                          <c15:sqref>Foglio1!#REF!</c15:sqref>
                        </c15:formulaRef>
                      </c:ext>
                    </c:extLst>
                    <c:numCache>
                      <c:formatCode>General</c:formatCode>
                      <c:ptCount val="1"/>
                      <c:pt idx="0">
                        <c:v>1</c:v>
                      </c:pt>
                    </c:numCache>
                  </c:numRef>
                </c:val>
                <c:smooth val="0"/>
              </c15:ser>
            </c15:filteredLineSeries>
          </c:ext>
        </c:extLst>
      </c:lineChart>
      <c:catAx>
        <c:axId val="689015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59392"/>
        <c:crosses val="autoZero"/>
        <c:auto val="1"/>
        <c:lblAlgn val="ctr"/>
        <c:lblOffset val="100"/>
      </c:catAx>
      <c:valAx>
        <c:axId val="83259392"/>
        <c:scaling>
          <c:orientation val="minMax"/>
        </c:scaling>
        <c:axPos val="l"/>
        <c:majorGridlines>
          <c:spPr>
            <a:ln w="9525" cap="flat" cmpd="sng" algn="ctr">
              <a:solidFill>
                <a:schemeClr val="tx1">
                  <a:lumMod val="15000"/>
                  <a:lumOff val="85000"/>
                </a:schemeClr>
              </a:solidFill>
              <a:round/>
            </a:ln>
            <a:effectLst/>
          </c:spPr>
        </c:majorGridlines>
        <c:numFmt formatCode="&quot;€&quot;\ #,##0.0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901504"/>
        <c:crosses val="autoZero"/>
        <c:crossBetween val="between"/>
        <c:dispUnits>
          <c:builtInUnit val="millions"/>
          <c:dispUnitsLbl>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Millions</a:t>
                  </a:r>
                  <a:endParaRPr lang="en-US" dirty="0"/>
                </a:p>
              </c:rich>
            </c:tx>
            <c:spPr>
              <a:noFill/>
              <a:ln>
                <a:noFill/>
              </a:ln>
              <a:effectLst/>
            </c:spPr>
          </c:dispUnitsLbl>
        </c:dispUnits>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hPercent val="53"/>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3007919091776567E-2"/>
          <c:y val="5.3648068669527739E-2"/>
          <c:w val="0.89528243404044217"/>
          <c:h val="0.81974248927038662"/>
        </c:manualLayout>
      </c:layout>
      <c:bar3DChart>
        <c:barDir val="col"/>
        <c:grouping val="clustered"/>
        <c:ser>
          <c:idx val="4"/>
          <c:order val="0"/>
          <c:tx>
            <c:strRef>
              <c:f>Sheet1!$E$1</c:f>
              <c:strCache>
                <c:ptCount val="1"/>
                <c:pt idx="0">
                  <c:v>Total</c:v>
                </c:pt>
              </c:strCache>
            </c:strRef>
          </c:tx>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Sheet1!$E$2:$E$11</c:f>
              <c:numCache>
                <c:formatCode>#,##0</c:formatCode>
                <c:ptCount val="10"/>
                <c:pt idx="0">
                  <c:v>7816594</c:v>
                </c:pt>
                <c:pt idx="1">
                  <c:v>8643657</c:v>
                </c:pt>
                <c:pt idx="2">
                  <c:v>9632916</c:v>
                </c:pt>
                <c:pt idx="3">
                  <c:v>7313901</c:v>
                </c:pt>
                <c:pt idx="4">
                  <c:v>7351198</c:v>
                </c:pt>
                <c:pt idx="5">
                  <c:v>6448030</c:v>
                </c:pt>
                <c:pt idx="6">
                  <c:v>6342406</c:v>
                </c:pt>
                <c:pt idx="7">
                  <c:v>5678651</c:v>
                </c:pt>
                <c:pt idx="8">
                  <c:v>6333751</c:v>
                </c:pt>
                <c:pt idx="9">
                  <c:v>6025639</c:v>
                </c:pt>
              </c:numCache>
            </c:numRef>
          </c:val>
        </c:ser>
        <c:gapDepth val="0"/>
        <c:shape val="box"/>
        <c:axId val="83340672"/>
        <c:axId val="83350656"/>
        <c:axId val="0"/>
      </c:bar3DChart>
      <c:catAx>
        <c:axId val="83340672"/>
        <c:scaling>
          <c:orientation val="minMax"/>
        </c:scaling>
        <c:axPos val="b"/>
        <c:numFmt formatCode="General" sourceLinked="1"/>
        <c:tickLblPos val="low"/>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83350656"/>
        <c:crosses val="autoZero"/>
        <c:auto val="1"/>
        <c:lblAlgn val="ctr"/>
        <c:lblOffset val="100"/>
        <c:tickMarkSkip val="1"/>
      </c:catAx>
      <c:valAx>
        <c:axId val="83350656"/>
        <c:scaling>
          <c:orientation val="minMax"/>
        </c:scaling>
        <c:axPos val="l"/>
        <c:majorGridlines>
          <c:spPr>
            <a:ln w="3172">
              <a:solidFill>
                <a:schemeClr val="tx1"/>
              </a:solidFill>
              <a:prstDash val="solid"/>
            </a:ln>
          </c:spPr>
        </c:majorGridlines>
        <c:numFmt formatCode="[$$-409]#,##0" sourceLinked="0"/>
        <c:tickLblPos val="nextTo"/>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83340672"/>
        <c:crosses val="autoZero"/>
        <c:crossBetween val="between"/>
        <c:dispUnits>
          <c:builtInUnit val="millions"/>
          <c:dispUnitsLbl>
            <c:layout/>
            <c:tx>
              <c:rich>
                <a:bodyPr/>
                <a:lstStyle/>
                <a:p>
                  <a:pPr>
                    <a:defRPr/>
                  </a:pPr>
                  <a:r>
                    <a:rPr lang="en-US" dirty="0" smtClean="0"/>
                    <a:t>Millions</a:t>
                  </a:r>
                  <a:endParaRPr lang="en-US" dirty="0"/>
                </a:p>
              </c:rich>
            </c:tx>
          </c:dispUnitsLbl>
        </c:dispUnits>
      </c:valAx>
      <c:spPr>
        <a:noFill/>
        <a:ln w="25374">
          <a:noFill/>
        </a:ln>
      </c:spPr>
    </c:plotArea>
    <c:plotVisOnly val="1"/>
    <c:dispBlanksAs val="gap"/>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651053864168645E-2"/>
          <c:y val="6.8669527896995722E-2"/>
          <c:w val="0.90281030444964849"/>
          <c:h val="0.6351931330472107"/>
        </c:manualLayout>
      </c:layout>
      <c:barChart>
        <c:barDir val="col"/>
        <c:grouping val="stacked"/>
        <c:ser>
          <c:idx val="1"/>
          <c:order val="1"/>
          <c:tx>
            <c:strRef>
              <c:f>Sheet1!$C$1</c:f>
              <c:strCache>
                <c:ptCount val="1"/>
                <c:pt idx="0">
                  <c:v>Deaths</c:v>
                </c:pt>
              </c:strCache>
            </c:strRef>
          </c:tx>
          <c:spPr>
            <a:blipFill rotWithShape="1">
              <a:blip xmlns:r="http://schemas.openxmlformats.org/officeDocument/2006/relationships" r:embed="rId1">
                <a:duotone>
                  <a:schemeClr val="accent2">
                    <a:shade val="74000"/>
                    <a:satMod val="130000"/>
                    <a:lumMod val="90000"/>
                  </a:schemeClr>
                  <a:schemeClr val="accent2">
                    <a:tint val="94000"/>
                    <a:satMod val="120000"/>
                    <a:lumMod val="104000"/>
                  </a:schemeClr>
                </a:duotone>
              </a:blip>
              <a:tile tx="0" ty="0" sx="100000" sy="100000" flip="none" algn="tl"/>
            </a:blipFill>
            <a:ln>
              <a:noFill/>
            </a:ln>
            <a:effectLst>
              <a:innerShdw blurRad="25400" dist="12700" dir="13500000">
                <a:srgbClr val="000000">
                  <a:alpha val="45000"/>
                </a:srgbClr>
              </a:innerShdw>
            </a:effectLst>
          </c:spPr>
          <c:cat>
            <c:numRef>
              <c:f>Sheet1!$A$2:$A$22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Sheet1!$C$2:$C$22</c:f>
              <c:numCache>
                <c:formatCode>General</c:formatCode>
                <c:ptCount val="21"/>
                <c:pt idx="0">
                  <c:v>209</c:v>
                </c:pt>
                <c:pt idx="1">
                  <c:v>231</c:v>
                </c:pt>
                <c:pt idx="2">
                  <c:v>239</c:v>
                </c:pt>
                <c:pt idx="3">
                  <c:v>218</c:v>
                </c:pt>
                <c:pt idx="4">
                  <c:v>214</c:v>
                </c:pt>
                <c:pt idx="5">
                  <c:v>228</c:v>
                </c:pt>
                <c:pt idx="6">
                  <c:v>197</c:v>
                </c:pt>
                <c:pt idx="7">
                  <c:v>200</c:v>
                </c:pt>
                <c:pt idx="8">
                  <c:v>195</c:v>
                </c:pt>
                <c:pt idx="9">
                  <c:v>201</c:v>
                </c:pt>
                <c:pt idx="10">
                  <c:v>189</c:v>
                </c:pt>
                <c:pt idx="11">
                  <c:v>184</c:v>
                </c:pt>
                <c:pt idx="12">
                  <c:v>211</c:v>
                </c:pt>
                <c:pt idx="13">
                  <c:v>203</c:v>
                </c:pt>
                <c:pt idx="14">
                  <c:v>192</c:v>
                </c:pt>
                <c:pt idx="15">
                  <c:v>209</c:v>
                </c:pt>
                <c:pt idx="16">
                  <c:v>162</c:v>
                </c:pt>
                <c:pt idx="17">
                  <c:v>211</c:v>
                </c:pt>
                <c:pt idx="18">
                  <c:v>186</c:v>
                </c:pt>
                <c:pt idx="19">
                  <c:v>194</c:v>
                </c:pt>
                <c:pt idx="20">
                  <c:v>178</c:v>
                </c:pt>
              </c:numCache>
            </c:numRef>
          </c:val>
        </c:ser>
        <c:ser>
          <c:idx val="2"/>
          <c:order val="2"/>
          <c:tx>
            <c:strRef>
              <c:f>Sheet1!$D$1</c:f>
              <c:strCache>
                <c:ptCount val="1"/>
                <c:pt idx="0">
                  <c:v>Departures</c:v>
                </c:pt>
              </c:strCache>
            </c:strRef>
          </c:tx>
          <c:spPr>
            <a:blipFill rotWithShape="1">
              <a:blip xmlns:r="http://schemas.openxmlformats.org/officeDocument/2006/relationships" r:embed="rId1">
                <a:duotone>
                  <a:schemeClr val="accent3">
                    <a:shade val="74000"/>
                    <a:satMod val="130000"/>
                    <a:lumMod val="90000"/>
                  </a:schemeClr>
                  <a:schemeClr val="accent3">
                    <a:tint val="94000"/>
                    <a:satMod val="120000"/>
                    <a:lumMod val="104000"/>
                  </a:schemeClr>
                </a:duotone>
              </a:blip>
              <a:tile tx="0" ty="0" sx="100000" sy="100000" flip="none" algn="tl"/>
            </a:blipFill>
            <a:ln>
              <a:noFill/>
            </a:ln>
            <a:effectLst>
              <a:innerShdw blurRad="25400" dist="12700" dir="13500000">
                <a:srgbClr val="000000">
                  <a:alpha val="45000"/>
                </a:srgbClr>
              </a:innerShdw>
            </a:effectLst>
          </c:spPr>
          <c:cat>
            <c:numRef>
              <c:f>Sheet1!$A$2:$A$22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Sheet1!$D$2:$D$22</c:f>
              <c:numCache>
                <c:formatCode>General</c:formatCode>
                <c:ptCount val="21"/>
                <c:pt idx="0">
                  <c:v>199</c:v>
                </c:pt>
                <c:pt idx="1">
                  <c:v>225</c:v>
                </c:pt>
                <c:pt idx="2">
                  <c:v>212</c:v>
                </c:pt>
                <c:pt idx="3">
                  <c:v>209</c:v>
                </c:pt>
                <c:pt idx="4">
                  <c:v>191</c:v>
                </c:pt>
                <c:pt idx="5">
                  <c:v>185</c:v>
                </c:pt>
                <c:pt idx="6">
                  <c:v>213</c:v>
                </c:pt>
                <c:pt idx="7">
                  <c:v>223</c:v>
                </c:pt>
                <c:pt idx="8">
                  <c:v>218</c:v>
                </c:pt>
                <c:pt idx="9">
                  <c:v>232</c:v>
                </c:pt>
                <c:pt idx="10">
                  <c:v>195</c:v>
                </c:pt>
                <c:pt idx="11">
                  <c:v>209</c:v>
                </c:pt>
                <c:pt idx="12">
                  <c:v>196</c:v>
                </c:pt>
                <c:pt idx="13">
                  <c:v>248</c:v>
                </c:pt>
                <c:pt idx="14">
                  <c:v>223</c:v>
                </c:pt>
                <c:pt idx="15">
                  <c:v>218</c:v>
                </c:pt>
                <c:pt idx="16">
                  <c:v>197</c:v>
                </c:pt>
                <c:pt idx="17">
                  <c:v>198</c:v>
                </c:pt>
                <c:pt idx="18">
                  <c:v>158</c:v>
                </c:pt>
                <c:pt idx="19">
                  <c:v>175</c:v>
                </c:pt>
                <c:pt idx="20">
                  <c:v>137</c:v>
                </c:pt>
              </c:numCache>
            </c:numRef>
          </c:val>
        </c:ser>
        <c:overlap val="100"/>
        <c:axId val="57230464"/>
        <c:axId val="57232000"/>
      </c:barChart>
      <c:lineChart>
        <c:grouping val="standard"/>
        <c:ser>
          <c:idx val="0"/>
          <c:order val="0"/>
          <c:tx>
            <c:strRef>
              <c:f>Sheet1!$B$1</c:f>
              <c:strCache>
                <c:ptCount val="1"/>
                <c:pt idx="0">
                  <c:v>Temp. Prof.</c:v>
                </c:pt>
              </c:strCache>
            </c:strRef>
          </c:tx>
          <c:spPr>
            <a:ln w="31750" cap="rnd">
              <a:solidFill>
                <a:schemeClr val="accent1"/>
              </a:solidFill>
              <a:round/>
            </a:ln>
            <a:effectLst>
              <a:innerShdw blurRad="25400" dist="12700" dir="13500000">
                <a:srgbClr val="000000">
                  <a:alpha val="45000"/>
                </a:srgbClr>
              </a:innerShdw>
            </a:effectLst>
          </c:spPr>
          <c:marker>
            <c:symbol val="none"/>
          </c:marker>
          <c:cat>
            <c:numRef>
              <c:f>Sheet1!$A$2:$A$22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Sheet1!$B$2:$B$22</c:f>
              <c:numCache>
                <c:formatCode>General</c:formatCode>
                <c:ptCount val="21"/>
                <c:pt idx="0">
                  <c:v>387</c:v>
                </c:pt>
                <c:pt idx="1">
                  <c:v>409</c:v>
                </c:pt>
                <c:pt idx="2">
                  <c:v>365</c:v>
                </c:pt>
                <c:pt idx="3">
                  <c:v>383</c:v>
                </c:pt>
                <c:pt idx="4">
                  <c:v>356</c:v>
                </c:pt>
                <c:pt idx="5">
                  <c:v>352</c:v>
                </c:pt>
                <c:pt idx="6">
                  <c:v>441</c:v>
                </c:pt>
                <c:pt idx="7">
                  <c:v>440</c:v>
                </c:pt>
                <c:pt idx="8">
                  <c:v>399</c:v>
                </c:pt>
                <c:pt idx="9">
                  <c:v>402</c:v>
                </c:pt>
                <c:pt idx="10">
                  <c:v>363</c:v>
                </c:pt>
                <c:pt idx="11">
                  <c:v>361</c:v>
                </c:pt>
                <c:pt idx="12">
                  <c:v>377</c:v>
                </c:pt>
                <c:pt idx="13">
                  <c:v>343</c:v>
                </c:pt>
                <c:pt idx="14">
                  <c:v>323</c:v>
                </c:pt>
                <c:pt idx="15">
                  <c:v>301</c:v>
                </c:pt>
                <c:pt idx="16">
                  <c:v>296</c:v>
                </c:pt>
                <c:pt idx="17">
                  <c:v>333</c:v>
                </c:pt>
                <c:pt idx="18">
                  <c:v>313</c:v>
                </c:pt>
                <c:pt idx="19">
                  <c:v>327</c:v>
                </c:pt>
                <c:pt idx="20">
                  <c:v>327</c:v>
                </c:pt>
              </c:numCache>
            </c:numRef>
          </c:val>
        </c:ser>
        <c:marker val="1"/>
        <c:axId val="57230464"/>
        <c:axId val="57232000"/>
      </c:lineChart>
      <c:catAx>
        <c:axId val="5723046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57232000"/>
        <c:crosses val="autoZero"/>
        <c:auto val="1"/>
        <c:lblAlgn val="ctr"/>
        <c:lblOffset val="100"/>
        <c:tickLblSkip val="2"/>
        <c:tickMarkSkip val="1"/>
      </c:catAx>
      <c:valAx>
        <c:axId val="57232000"/>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5723046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187353629976556"/>
          <c:y val="6.8669527896995722E-2"/>
          <c:w val="0.88758782201405151"/>
          <c:h val="0.72204690542714423"/>
        </c:manualLayout>
      </c:layout>
      <c:lineChart>
        <c:grouping val="standard"/>
        <c:ser>
          <c:idx val="0"/>
          <c:order val="0"/>
          <c:tx>
            <c:strRef>
              <c:f>Sheet1!$A$2</c:f>
              <c:strCache>
                <c:ptCount val="1"/>
                <c:pt idx="0">
                  <c:v>Forward (Africa &amp; Asia)</c:v>
                </c:pt>
              </c:strCache>
            </c:strRef>
          </c:tx>
          <c:spPr>
            <a:ln w="38100">
              <a:solidFill>
                <a:srgbClr val="00B050"/>
              </a:solidFill>
              <a:prstDash val="solid"/>
            </a:ln>
          </c:spPr>
          <c:marker>
            <c:symbol val="none"/>
          </c:marker>
          <c:cat>
            <c:strRef>
              <c:f>Sheet1!$C$1:$W$1</c:f>
              <c:strCach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strCache>
            </c:strRef>
          </c:cat>
          <c:val>
            <c:numRef>
              <c:f>Sheet1!$C$2:$W$2</c:f>
              <c:numCache>
                <c:formatCode>General</c:formatCode>
                <c:ptCount val="21"/>
                <c:pt idx="0">
                  <c:v>2467</c:v>
                </c:pt>
                <c:pt idx="1">
                  <c:v>2578</c:v>
                </c:pt>
                <c:pt idx="2">
                  <c:v>2672</c:v>
                </c:pt>
                <c:pt idx="3">
                  <c:v>2787</c:v>
                </c:pt>
                <c:pt idx="4">
                  <c:v>2861</c:v>
                </c:pt>
                <c:pt idx="5">
                  <c:v>2916</c:v>
                </c:pt>
                <c:pt idx="6">
                  <c:v>2978</c:v>
                </c:pt>
                <c:pt idx="7">
                  <c:v>3078</c:v>
                </c:pt>
                <c:pt idx="8">
                  <c:v>3176</c:v>
                </c:pt>
                <c:pt idx="9">
                  <c:v>3171</c:v>
                </c:pt>
                <c:pt idx="10">
                  <c:v>3245</c:v>
                </c:pt>
                <c:pt idx="11">
                  <c:v>3316</c:v>
                </c:pt>
                <c:pt idx="12">
                  <c:v>3413</c:v>
                </c:pt>
                <c:pt idx="13">
                  <c:v>3457</c:v>
                </c:pt>
                <c:pt idx="14">
                  <c:v>3550</c:v>
                </c:pt>
                <c:pt idx="15">
                  <c:v>3559</c:v>
                </c:pt>
                <c:pt idx="16">
                  <c:v>3604</c:v>
                </c:pt>
                <c:pt idx="17">
                  <c:v>3696</c:v>
                </c:pt>
                <c:pt idx="18">
                  <c:v>3750</c:v>
                </c:pt>
                <c:pt idx="19">
                  <c:v>3825</c:v>
                </c:pt>
                <c:pt idx="20">
                  <c:v>3904</c:v>
                </c:pt>
              </c:numCache>
            </c:numRef>
          </c:val>
        </c:ser>
        <c:ser>
          <c:idx val="1"/>
          <c:order val="1"/>
          <c:tx>
            <c:strRef>
              <c:f>Sheet1!$A$3</c:f>
              <c:strCache>
                <c:ptCount val="1"/>
                <c:pt idx="0">
                  <c:v>Neutral (Eastern Europe &amp; Latin America)</c:v>
                </c:pt>
              </c:strCache>
            </c:strRef>
          </c:tx>
          <c:spPr>
            <a:ln w="38100">
              <a:solidFill>
                <a:schemeClr val="bg2">
                  <a:lumMod val="50000"/>
                </a:schemeClr>
              </a:solidFill>
              <a:prstDash val="solid"/>
            </a:ln>
          </c:spPr>
          <c:marker>
            <c:symbol val="none"/>
          </c:marker>
          <c:cat>
            <c:strRef>
              <c:f>Sheet1!$C$1:$W$1</c:f>
              <c:strCach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strCache>
            </c:strRef>
          </c:cat>
          <c:val>
            <c:numRef>
              <c:f>Sheet1!$C$3:$W$3</c:f>
              <c:numCache>
                <c:formatCode>General</c:formatCode>
                <c:ptCount val="21"/>
                <c:pt idx="0">
                  <c:v>2458</c:v>
                </c:pt>
                <c:pt idx="1">
                  <c:v>2431</c:v>
                </c:pt>
                <c:pt idx="2">
                  <c:v>2478</c:v>
                </c:pt>
                <c:pt idx="3">
                  <c:v>2479</c:v>
                </c:pt>
                <c:pt idx="4">
                  <c:v>2527</c:v>
                </c:pt>
                <c:pt idx="5">
                  <c:v>2514</c:v>
                </c:pt>
                <c:pt idx="6">
                  <c:v>2507</c:v>
                </c:pt>
                <c:pt idx="7">
                  <c:v>2551</c:v>
                </c:pt>
                <c:pt idx="8">
                  <c:v>2560</c:v>
                </c:pt>
                <c:pt idx="9">
                  <c:v>2610</c:v>
                </c:pt>
                <c:pt idx="10">
                  <c:v>2628</c:v>
                </c:pt>
                <c:pt idx="11">
                  <c:v>2580</c:v>
                </c:pt>
                <c:pt idx="12">
                  <c:v>2571</c:v>
                </c:pt>
                <c:pt idx="13">
                  <c:v>2538</c:v>
                </c:pt>
                <c:pt idx="14">
                  <c:v>2532</c:v>
                </c:pt>
                <c:pt idx="15">
                  <c:v>2517</c:v>
                </c:pt>
                <c:pt idx="16">
                  <c:v>2478</c:v>
                </c:pt>
                <c:pt idx="17">
                  <c:v>2426</c:v>
                </c:pt>
                <c:pt idx="18">
                  <c:v>2425</c:v>
                </c:pt>
                <c:pt idx="19">
                  <c:v>2406</c:v>
                </c:pt>
                <c:pt idx="20">
                  <c:v>2415</c:v>
                </c:pt>
              </c:numCache>
            </c:numRef>
          </c:val>
        </c:ser>
        <c:ser>
          <c:idx val="2"/>
          <c:order val="2"/>
          <c:tx>
            <c:strRef>
              <c:f>Sheet1!$A$4</c:f>
              <c:strCache>
                <c:ptCount val="1"/>
                <c:pt idx="0">
                  <c:v>Reverse (Western Europe &amp; North America)</c:v>
                </c:pt>
              </c:strCache>
            </c:strRef>
          </c:tx>
          <c:spPr>
            <a:ln w="38100">
              <a:solidFill>
                <a:srgbClr val="FF0000"/>
              </a:solidFill>
              <a:prstDash val="solid"/>
            </a:ln>
          </c:spPr>
          <c:marker>
            <c:symbol val="none"/>
          </c:marker>
          <c:cat>
            <c:strRef>
              <c:f>Sheet1!$C$1:$W$1</c:f>
              <c:strCach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strCache>
            </c:strRef>
          </c:cat>
          <c:val>
            <c:numRef>
              <c:f>Sheet1!$C$4:$W$4</c:f>
              <c:numCache>
                <c:formatCode>General</c:formatCode>
                <c:ptCount val="21"/>
                <c:pt idx="0">
                  <c:v>6120</c:v>
                </c:pt>
                <c:pt idx="1">
                  <c:v>5977</c:v>
                </c:pt>
                <c:pt idx="2">
                  <c:v>5798</c:v>
                </c:pt>
                <c:pt idx="3">
                  <c:v>5648</c:v>
                </c:pt>
                <c:pt idx="4">
                  <c:v>5514</c:v>
                </c:pt>
                <c:pt idx="5">
                  <c:v>5401</c:v>
                </c:pt>
                <c:pt idx="6">
                  <c:v>5346</c:v>
                </c:pt>
                <c:pt idx="7">
                  <c:v>5205</c:v>
                </c:pt>
                <c:pt idx="8">
                  <c:v>5094</c:v>
                </c:pt>
                <c:pt idx="9">
                  <c:v>5026</c:v>
                </c:pt>
                <c:pt idx="10">
                  <c:v>4920</c:v>
                </c:pt>
                <c:pt idx="11">
                  <c:v>4848</c:v>
                </c:pt>
                <c:pt idx="12">
                  <c:v>4702</c:v>
                </c:pt>
                <c:pt idx="13">
                  <c:v>4594</c:v>
                </c:pt>
                <c:pt idx="14">
                  <c:v>4437</c:v>
                </c:pt>
                <c:pt idx="15">
                  <c:v>4336</c:v>
                </c:pt>
                <c:pt idx="16">
                  <c:v>4282</c:v>
                </c:pt>
                <c:pt idx="17">
                  <c:v>4164</c:v>
                </c:pt>
                <c:pt idx="18">
                  <c:v>4083</c:v>
                </c:pt>
                <c:pt idx="19">
                  <c:v>3983</c:v>
                </c:pt>
                <c:pt idx="20">
                  <c:v>3887</c:v>
                </c:pt>
              </c:numCache>
            </c:numRef>
          </c:val>
        </c:ser>
        <c:marker val="1"/>
        <c:axId val="57297536"/>
        <c:axId val="57315712"/>
      </c:lineChart>
      <c:catAx>
        <c:axId val="57297536"/>
        <c:scaling>
          <c:orientation val="minMax"/>
        </c:scaling>
        <c:axPos val="b"/>
        <c:numFmt formatCode="General" sourceLinked="1"/>
        <c:tickLblPos val="nextTo"/>
        <c:spPr>
          <a:ln w="3173">
            <a:solidFill>
              <a:schemeClr val="tx1"/>
            </a:solidFill>
            <a:prstDash val="solid"/>
          </a:ln>
        </c:spPr>
        <c:txPr>
          <a:bodyPr rot="-2700000" vert="horz"/>
          <a:lstStyle/>
          <a:p>
            <a:pPr>
              <a:defRPr sz="1799" b="1" i="0" u="none" strike="noStrike" baseline="0">
                <a:solidFill>
                  <a:schemeClr val="tx1"/>
                </a:solidFill>
                <a:latin typeface="Arial"/>
                <a:ea typeface="Arial"/>
                <a:cs typeface="Arial"/>
              </a:defRPr>
            </a:pPr>
            <a:endParaRPr lang="en-US"/>
          </a:p>
        </c:txPr>
        <c:crossAx val="57315712"/>
        <c:crosses val="autoZero"/>
        <c:auto val="1"/>
        <c:lblAlgn val="ctr"/>
        <c:lblOffset val="100"/>
        <c:tickLblSkip val="1"/>
        <c:tickMarkSkip val="1"/>
      </c:catAx>
      <c:valAx>
        <c:axId val="57315712"/>
        <c:scaling>
          <c:orientation val="minMax"/>
        </c:scaling>
        <c:axPos val="l"/>
        <c:majorGridlines>
          <c:spPr>
            <a:ln w="3173">
              <a:solidFill>
                <a:schemeClr val="tx1"/>
              </a:solidFill>
              <a:prstDash val="solid"/>
            </a:ln>
          </c:spPr>
        </c:majorGridlines>
        <c:numFmt formatCode="General" sourceLinked="1"/>
        <c:tickLblPos val="nextTo"/>
        <c:spPr>
          <a:ln w="3173">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en-US"/>
          </a:p>
        </c:txPr>
        <c:crossAx val="57297536"/>
        <c:crosses val="autoZero"/>
        <c:crossBetween val="between"/>
      </c:valAx>
      <c:spPr>
        <a:noFill/>
        <a:ln w="12691">
          <a:solidFill>
            <a:schemeClr val="tx1"/>
          </a:solidFill>
          <a:prstDash val="solid"/>
        </a:ln>
      </c:spPr>
    </c:plotArea>
    <c:legend>
      <c:legendPos val="b"/>
      <c:layout>
        <c:manualLayout>
          <c:xMode val="edge"/>
          <c:yMode val="edge"/>
          <c:x val="0.19554843546455378"/>
          <c:y val="0.59456980780628144"/>
          <c:w val="0.77780258975695438"/>
          <c:h val="0.16456997713995428"/>
        </c:manualLayout>
      </c:layout>
      <c:overlay val="1"/>
    </c:legend>
    <c:plotVisOnly val="1"/>
    <c:dispBlanksAs val="gap"/>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3.2877821730015314E-2"/>
          <c:y val="1.5964975943588772E-2"/>
        </c:manualLayout>
      </c:layout>
    </c:title>
    <c:plotArea>
      <c:layout>
        <c:manualLayout>
          <c:layoutTarget val="inner"/>
          <c:xMode val="edge"/>
          <c:yMode val="edge"/>
          <c:x val="0.12494072979098153"/>
          <c:y val="0.10680275586492877"/>
          <c:w val="0.76670766779075061"/>
          <c:h val="0.73786096140163249"/>
        </c:manualLayout>
      </c:layout>
      <c:pieChart>
        <c:varyColors val="1"/>
        <c:ser>
          <c:idx val="0"/>
          <c:order val="0"/>
          <c:tx>
            <c:strRef>
              <c:f>Sheet1!$B$1</c:f>
              <c:strCache>
                <c:ptCount val="1"/>
                <c:pt idx="0">
                  <c:v>1995</c:v>
                </c:pt>
              </c:strCache>
            </c:strRef>
          </c:tx>
          <c:spPr>
            <a:solidFill>
              <a:schemeClr val="accent2"/>
            </a:solidFill>
            <a:ln w="12656">
              <a:solidFill>
                <a:schemeClr val="tx1"/>
              </a:solidFill>
              <a:prstDash val="solid"/>
            </a:ln>
          </c:spPr>
          <c:dPt>
            <c:idx val="0"/>
            <c:spPr>
              <a:solidFill>
                <a:srgbClr val="FF0000"/>
              </a:solidFill>
              <a:ln w="12656">
                <a:solidFill>
                  <a:schemeClr val="tx1"/>
                </a:solidFill>
                <a:prstDash val="solid"/>
              </a:ln>
            </c:spPr>
          </c:dPt>
          <c:dPt>
            <c:idx val="1"/>
            <c:spPr>
              <a:solidFill>
                <a:srgbClr val="33CCCC"/>
              </a:solidFill>
              <a:ln w="12656">
                <a:solidFill>
                  <a:schemeClr val="tx1"/>
                </a:solidFill>
                <a:prstDash val="solid"/>
              </a:ln>
            </c:spPr>
          </c:dPt>
          <c:dPt>
            <c:idx val="2"/>
            <c:spPr>
              <a:solidFill>
                <a:srgbClr val="00FF00"/>
              </a:solidFill>
              <a:ln w="12656">
                <a:solidFill>
                  <a:schemeClr val="tx1"/>
                </a:solidFill>
                <a:prstDash val="solid"/>
              </a:ln>
            </c:spPr>
          </c:dPt>
          <c:dPt>
            <c:idx val="3"/>
            <c:spPr>
              <a:solidFill>
                <a:srgbClr val="FF00FF"/>
              </a:solidFill>
              <a:ln w="12656">
                <a:solidFill>
                  <a:schemeClr val="tx1"/>
                </a:solidFill>
                <a:prstDash val="solid"/>
              </a:ln>
            </c:spPr>
          </c:dPt>
          <c:dPt>
            <c:idx val="4"/>
            <c:spPr>
              <a:solidFill>
                <a:srgbClr val="0000FF"/>
              </a:solidFill>
              <a:ln w="12656">
                <a:solidFill>
                  <a:schemeClr val="tx1"/>
                </a:solidFill>
                <a:prstDash val="solid"/>
              </a:ln>
            </c:spPr>
          </c:dPt>
          <c:dPt>
            <c:idx val="5"/>
            <c:spPr>
              <a:solidFill>
                <a:srgbClr val="993300"/>
              </a:solidFill>
              <a:ln w="12656">
                <a:solidFill>
                  <a:schemeClr val="tx1"/>
                </a:solidFill>
                <a:prstDash val="solid"/>
              </a:ln>
            </c:spPr>
          </c:dPt>
          <c:dLbls>
            <c:dLbl>
              <c:idx val="4"/>
              <c:layout>
                <c:manualLayout>
                  <c:x val="-6.9456629881764426E-3"/>
                  <c:y val="-2.0415684394634183E-2"/>
                </c:manualLayout>
              </c:layout>
              <c:showCatName val="1"/>
              <c:showPercent val="1"/>
              <c:extLst>
                <c:ext xmlns:c15="http://schemas.microsoft.com/office/drawing/2012/chart" uri="{CE6537A1-D6FC-4f65-9D91-7224C49458BB}"/>
              </c:extLst>
            </c:dLbl>
            <c:numFmt formatCode="0%" sourceLinked="0"/>
            <c:spPr>
              <a:noFill/>
              <a:ln w="25312">
                <a:noFill/>
              </a:ln>
            </c:spPr>
            <c:txPr>
              <a:bodyPr/>
              <a:lstStyle/>
              <a:p>
                <a:pPr>
                  <a:defRPr sz="1400" b="1" i="0" u="none" strike="noStrike" baseline="0">
                    <a:solidFill>
                      <a:schemeClr val="tx1"/>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Sheet1!$A$2:$A$7</c:f>
              <c:strCache>
                <c:ptCount val="6"/>
                <c:pt idx="0">
                  <c:v>Africa</c:v>
                </c:pt>
                <c:pt idx="1">
                  <c:v>Asia-Pacific</c:v>
                </c:pt>
                <c:pt idx="2">
                  <c:v>Latin America</c:v>
                </c:pt>
                <c:pt idx="3">
                  <c:v>North America</c:v>
                </c:pt>
                <c:pt idx="4">
                  <c:v>Central-Eastern Europe</c:v>
                </c:pt>
                <c:pt idx="5">
                  <c:v>Western Europe</c:v>
                </c:pt>
              </c:strCache>
            </c:strRef>
          </c:cat>
          <c:val>
            <c:numRef>
              <c:f>Sheet1!$B$2:$B$7</c:f>
              <c:numCache>
                <c:formatCode>General</c:formatCode>
                <c:ptCount val="6"/>
                <c:pt idx="0">
                  <c:v>1017</c:v>
                </c:pt>
                <c:pt idx="1">
                  <c:v>1450</c:v>
                </c:pt>
                <c:pt idx="2">
                  <c:v>1691</c:v>
                </c:pt>
                <c:pt idx="3">
                  <c:v>935</c:v>
                </c:pt>
                <c:pt idx="4">
                  <c:v>767</c:v>
                </c:pt>
                <c:pt idx="5">
                  <c:v>5185</c:v>
                </c:pt>
              </c:numCache>
            </c:numRef>
          </c:val>
        </c:ser>
        <c:dLbls>
          <c:showCatName val="1"/>
          <c:showPercent val="1"/>
        </c:dLbls>
        <c:firstSliceAng val="0"/>
      </c:pieChart>
    </c:plotArea>
    <c:plotVisOnly val="1"/>
    <c:dispBlanksAs val="zero"/>
  </c:chart>
  <c:spPr>
    <a:noFill/>
    <a:ln>
      <a:noFill/>
    </a:ln>
  </c:spPr>
  <c:txPr>
    <a:bodyPr/>
    <a:lstStyle/>
    <a:p>
      <a:pPr>
        <a:defRPr sz="1794" b="1" i="0" u="none" strike="noStrike" baseline="0">
          <a:solidFill>
            <a:schemeClr val="tx1"/>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75849999999999995"/>
          <c:y val="2.9394882050142578E-2"/>
        </c:manualLayout>
      </c:layout>
    </c:title>
    <c:plotArea>
      <c:layout>
        <c:manualLayout>
          <c:layoutTarget val="inner"/>
          <c:xMode val="edge"/>
          <c:yMode val="edge"/>
          <c:x val="0.1251233595800525"/>
          <c:y val="0.10695549821063656"/>
          <c:w val="0.76641994750656173"/>
          <c:h val="0.73730696589267752"/>
        </c:manualLayout>
      </c:layout>
      <c:pieChart>
        <c:varyColors val="1"/>
        <c:ser>
          <c:idx val="0"/>
          <c:order val="0"/>
          <c:tx>
            <c:strRef>
              <c:f>Sheet1!$B$1</c:f>
              <c:strCache>
                <c:ptCount val="1"/>
                <c:pt idx="0">
                  <c:v>2015</c:v>
                </c:pt>
              </c:strCache>
            </c:strRef>
          </c:tx>
          <c:spPr>
            <a:solidFill>
              <a:srgbClr val="993300"/>
            </a:solidFill>
            <a:ln w="12649">
              <a:solidFill>
                <a:schemeClr val="tx1"/>
              </a:solidFill>
              <a:prstDash val="solid"/>
            </a:ln>
          </c:spPr>
          <c:dPt>
            <c:idx val="0"/>
            <c:spPr>
              <a:solidFill>
                <a:srgbClr val="FF0000"/>
              </a:solidFill>
              <a:ln w="12649">
                <a:solidFill>
                  <a:schemeClr val="tx1"/>
                </a:solidFill>
                <a:prstDash val="solid"/>
              </a:ln>
            </c:spPr>
          </c:dPt>
          <c:dPt>
            <c:idx val="1"/>
            <c:spPr>
              <a:solidFill>
                <a:srgbClr val="00FFFF"/>
              </a:solidFill>
              <a:ln w="12649">
                <a:solidFill>
                  <a:schemeClr val="tx1"/>
                </a:solidFill>
                <a:prstDash val="solid"/>
              </a:ln>
            </c:spPr>
          </c:dPt>
          <c:dPt>
            <c:idx val="2"/>
            <c:spPr>
              <a:solidFill>
                <a:srgbClr val="00FF00"/>
              </a:solidFill>
              <a:ln w="12649">
                <a:solidFill>
                  <a:schemeClr val="tx1"/>
                </a:solidFill>
                <a:prstDash val="solid"/>
              </a:ln>
            </c:spPr>
          </c:dPt>
          <c:dPt>
            <c:idx val="3"/>
            <c:spPr>
              <a:solidFill>
                <a:srgbClr val="FF00FF"/>
              </a:solidFill>
              <a:ln w="12649">
                <a:solidFill>
                  <a:schemeClr val="tx1"/>
                </a:solidFill>
                <a:prstDash val="solid"/>
              </a:ln>
            </c:spPr>
          </c:dPt>
          <c:dPt>
            <c:idx val="4"/>
            <c:spPr>
              <a:solidFill>
                <a:srgbClr val="0000FF"/>
              </a:solidFill>
              <a:ln w="12649">
                <a:solidFill>
                  <a:schemeClr val="tx1"/>
                </a:solidFill>
                <a:prstDash val="solid"/>
              </a:ln>
            </c:spPr>
          </c:dPt>
          <c:dLbls>
            <c:dLbl>
              <c:idx val="3"/>
              <c:layout/>
              <c:dLblPos val="bestFit"/>
              <c:showCatName val="1"/>
              <c:showPercent val="1"/>
              <c:extLst>
                <c:ext xmlns:c15="http://schemas.microsoft.com/office/drawing/2012/chart" uri="{CE6537A1-D6FC-4f65-9D91-7224C49458BB}"/>
              </c:extLst>
            </c:dLbl>
            <c:dLbl>
              <c:idx val="4"/>
              <c:layout/>
              <c:dLblPos val="bestFit"/>
              <c:showCatName val="1"/>
              <c:showPercent val="1"/>
              <c:extLst>
                <c:ext xmlns:c15="http://schemas.microsoft.com/office/drawing/2012/chart" uri="{CE6537A1-D6FC-4f65-9D91-7224C49458BB}"/>
              </c:extLst>
            </c:dLbl>
            <c:numFmt formatCode="0%" sourceLinked="0"/>
            <c:spPr>
              <a:noFill/>
              <a:ln w="25298">
                <a:noFill/>
              </a:ln>
            </c:spPr>
            <c:txPr>
              <a:bodyPr/>
              <a:lstStyle/>
              <a:p>
                <a:pPr>
                  <a:defRPr sz="1400" b="1" i="0" u="none" strike="noStrike" baseline="0">
                    <a:solidFill>
                      <a:schemeClr val="tx1"/>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Sheet1!$A$2:$A$7</c:f>
              <c:strCache>
                <c:ptCount val="6"/>
                <c:pt idx="0">
                  <c:v>Africa</c:v>
                </c:pt>
                <c:pt idx="1">
                  <c:v>Asia-Pacific</c:v>
                </c:pt>
                <c:pt idx="2">
                  <c:v>Latin America</c:v>
                </c:pt>
                <c:pt idx="3">
                  <c:v>North America</c:v>
                </c:pt>
                <c:pt idx="4">
                  <c:v>Central-Eastern Europe</c:v>
                </c:pt>
                <c:pt idx="5">
                  <c:v>Western Europe</c:v>
                </c:pt>
              </c:strCache>
            </c:strRef>
          </c:cat>
          <c:val>
            <c:numRef>
              <c:f>Sheet1!$B$2:$B$7</c:f>
              <c:numCache>
                <c:formatCode>General</c:formatCode>
                <c:ptCount val="6"/>
                <c:pt idx="0">
                  <c:v>1425</c:v>
                </c:pt>
                <c:pt idx="1">
                  <c:v>2479</c:v>
                </c:pt>
                <c:pt idx="2">
                  <c:v>1673</c:v>
                </c:pt>
                <c:pt idx="3">
                  <c:v>651</c:v>
                </c:pt>
                <c:pt idx="4">
                  <c:v>742</c:v>
                </c:pt>
                <c:pt idx="5">
                  <c:v>3236</c:v>
                </c:pt>
              </c:numCache>
            </c:numRef>
          </c:val>
        </c:ser>
        <c:dLbls>
          <c:showCatName val="1"/>
          <c:showPercent val="1"/>
        </c:dLbls>
        <c:firstSliceAng val="0"/>
      </c:pieChart>
    </c:plotArea>
    <c:plotVisOnly val="1"/>
    <c:dispBlanksAs val="zero"/>
  </c:chart>
  <c:spPr>
    <a:noFill/>
    <a:ln>
      <a:noFill/>
    </a:ln>
  </c:spPr>
  <c:txPr>
    <a:bodyPr/>
    <a:lstStyle/>
    <a:p>
      <a:pPr>
        <a:defRPr sz="1793" b="1" i="0" u="none" strike="noStrike" baseline="0">
          <a:solidFill>
            <a:schemeClr val="tx1"/>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4214566929133855E-2"/>
          <c:y val="6.2560989051776442E-2"/>
          <c:w val="0.85038429571303553"/>
          <c:h val="0.87458851370046353"/>
        </c:manualLayout>
      </c:layout>
      <c:pieChart>
        <c:varyColors val="1"/>
        <c:ser>
          <c:idx val="0"/>
          <c:order val="0"/>
          <c:tx>
            <c:strRef>
              <c:f>Sheet1!$B$1</c:f>
              <c:strCache>
                <c:ptCount val="1"/>
                <c:pt idx="0">
                  <c:v>1968</c:v>
                </c:pt>
              </c:strCache>
            </c:strRef>
          </c:tx>
          <c:spPr>
            <a:solidFill>
              <a:schemeClr val="accent1"/>
            </a:solidFill>
            <a:ln w="13660">
              <a:solidFill>
                <a:schemeClr val="tx1"/>
              </a:solidFill>
              <a:prstDash val="solid"/>
            </a:ln>
          </c:spPr>
          <c:dPt>
            <c:idx val="0"/>
            <c:spPr>
              <a:solidFill>
                <a:srgbClr val="FF0000"/>
              </a:solidFill>
              <a:ln w="13660">
                <a:solidFill>
                  <a:schemeClr val="tx1"/>
                </a:solidFill>
                <a:prstDash val="solid"/>
              </a:ln>
            </c:spPr>
          </c:dPt>
          <c:dPt>
            <c:idx val="1"/>
            <c:spPr>
              <a:solidFill>
                <a:srgbClr val="33CCCC"/>
              </a:solidFill>
              <a:ln w="13660">
                <a:solidFill>
                  <a:schemeClr val="tx1"/>
                </a:solidFill>
                <a:prstDash val="solid"/>
              </a:ln>
            </c:spPr>
          </c:dPt>
          <c:dPt>
            <c:idx val="2"/>
            <c:spPr>
              <a:solidFill>
                <a:srgbClr val="00FF00"/>
              </a:solidFill>
              <a:ln w="13660">
                <a:solidFill>
                  <a:schemeClr val="tx1"/>
                </a:solidFill>
                <a:prstDash val="solid"/>
              </a:ln>
            </c:spPr>
          </c:dPt>
          <c:dPt>
            <c:idx val="3"/>
            <c:spPr>
              <a:solidFill>
                <a:srgbClr val="FF00FF"/>
              </a:solidFill>
              <a:ln w="13660">
                <a:solidFill>
                  <a:schemeClr val="tx1"/>
                </a:solidFill>
                <a:prstDash val="solid"/>
              </a:ln>
            </c:spPr>
          </c:dPt>
          <c:dPt>
            <c:idx val="4"/>
            <c:spPr>
              <a:solidFill>
                <a:srgbClr val="0000FF"/>
              </a:solidFill>
              <a:ln w="13660">
                <a:solidFill>
                  <a:schemeClr val="tx1"/>
                </a:solidFill>
                <a:prstDash val="solid"/>
              </a:ln>
            </c:spPr>
          </c:dPt>
          <c:dPt>
            <c:idx val="5"/>
            <c:spPr>
              <a:solidFill>
                <a:srgbClr val="993300"/>
              </a:solidFill>
              <a:ln w="13660">
                <a:solidFill>
                  <a:schemeClr val="tx1"/>
                </a:solidFill>
                <a:prstDash val="solid"/>
              </a:ln>
            </c:spPr>
          </c:dPt>
          <c:dLbls>
            <c:dLbl>
              <c:idx val="1"/>
              <c:layout>
                <c:manualLayout>
                  <c:x val="-4.6537410378400803E-3"/>
                  <c:y val="-5.4293307086614173E-2"/>
                </c:manualLayout>
              </c:layout>
              <c:dLblPos val="bestFit"/>
              <c:showCatName val="1"/>
              <c:showPercent val="1"/>
              <c:extLst>
                <c:ext xmlns:c15="http://schemas.microsoft.com/office/drawing/2012/chart" uri="{CE6537A1-D6FC-4f65-9D91-7224C49458BB}"/>
              </c:extLst>
            </c:dLbl>
            <c:dLbl>
              <c:idx val="2"/>
              <c:layout>
                <c:manualLayout>
                  <c:x val="-2.0915835819971852E-2"/>
                  <c:y val="3.4700349956255476E-2"/>
                </c:manualLayout>
              </c:layout>
              <c:dLblPos val="bestFit"/>
              <c:showCatName val="1"/>
              <c:showPercent val="1"/>
              <c:extLst>
                <c:ext xmlns:c15="http://schemas.microsoft.com/office/drawing/2012/chart" uri="{CE6537A1-D6FC-4f65-9D91-7224C49458BB}"/>
              </c:extLst>
            </c:dLbl>
            <c:numFmt formatCode="0%" sourceLinked="0"/>
            <c:spPr>
              <a:noFill/>
              <a:ln w="27321">
                <a:noFill/>
              </a:ln>
            </c:spPr>
            <c:txPr>
              <a:bodyPr/>
              <a:lstStyle/>
              <a:p>
                <a:pPr>
                  <a:defRPr sz="1400" b="1" i="0" u="none" strike="noStrike" baseline="0">
                    <a:solidFill>
                      <a:schemeClr val="tx1"/>
                    </a:solidFill>
                    <a:latin typeface="Arial"/>
                    <a:ea typeface="Arial"/>
                    <a:cs typeface="Arial"/>
                  </a:defRPr>
                </a:pPr>
                <a:endParaRPr lang="en-US"/>
              </a:p>
            </c:txPr>
            <c:dLblPos val="bestFit"/>
            <c:showCatName val="1"/>
            <c:showPercent val="1"/>
            <c:showLeaderLines val="1"/>
            <c:extLst>
              <c:ext xmlns:c15="http://schemas.microsoft.com/office/drawing/2012/chart" uri="{CE6537A1-D6FC-4f65-9D91-7224C49458BB}"/>
            </c:extLst>
          </c:dLbls>
          <c:cat>
            <c:strRef>
              <c:f>Sheet1!$A$2:$A$7</c:f>
              <c:strCache>
                <c:ptCount val="6"/>
                <c:pt idx="0">
                  <c:v>Africa</c:v>
                </c:pt>
                <c:pt idx="1">
                  <c:v>Asia-Pacific</c:v>
                </c:pt>
                <c:pt idx="2">
                  <c:v>Latin America</c:v>
                </c:pt>
                <c:pt idx="3">
                  <c:v>North America</c:v>
                </c:pt>
                <c:pt idx="4">
                  <c:v>Central-Eastern Europe</c:v>
                </c:pt>
                <c:pt idx="5">
                  <c:v>Western Europe</c:v>
                </c:pt>
              </c:strCache>
            </c:strRef>
          </c:cat>
          <c:val>
            <c:numRef>
              <c:f>Sheet1!$B$2:$B$7</c:f>
              <c:numCache>
                <c:formatCode>General</c:formatCode>
                <c:ptCount val="6"/>
                <c:pt idx="0">
                  <c:v>43</c:v>
                </c:pt>
                <c:pt idx="1">
                  <c:v>4</c:v>
                </c:pt>
                <c:pt idx="2">
                  <c:v>15</c:v>
                </c:pt>
                <c:pt idx="3">
                  <c:v>96</c:v>
                </c:pt>
                <c:pt idx="4">
                  <c:v>17</c:v>
                </c:pt>
                <c:pt idx="5">
                  <c:v>154</c:v>
                </c:pt>
              </c:numCache>
            </c:numRef>
          </c:val>
        </c:ser>
        <c:dLbls>
          <c:showCatName val="1"/>
          <c:showPercent val="1"/>
        </c:dLbls>
        <c:firstSliceAng val="0"/>
      </c:pieChart>
    </c:plotArea>
    <c:plotVisOnly val="1"/>
    <c:dispBlanksAs val="zero"/>
  </c:chart>
  <c:spPr>
    <a:noFill/>
    <a:ln>
      <a:noFill/>
    </a:ln>
  </c:spPr>
  <c:txPr>
    <a:bodyPr/>
    <a:lstStyle/>
    <a:p>
      <a:pPr>
        <a:defRPr sz="1721" b="1" i="0" u="none" strike="noStrike" baseline="0">
          <a:solidFill>
            <a:schemeClr val="tx1"/>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2629048481010769E-2"/>
          <c:y val="6.0407699037620347E-2"/>
          <c:w val="0.9048248139944608"/>
          <c:h val="0.88384601924759465"/>
        </c:manualLayout>
      </c:layout>
      <c:pieChart>
        <c:varyColors val="1"/>
        <c:ser>
          <c:idx val="0"/>
          <c:order val="0"/>
          <c:tx>
            <c:strRef>
              <c:f>Sheet1!$B$1</c:f>
              <c:strCache>
                <c:ptCount val="1"/>
                <c:pt idx="0">
                  <c:v>2015</c:v>
                </c:pt>
              </c:strCache>
            </c:strRef>
          </c:tx>
          <c:spPr>
            <a:solidFill>
              <a:schemeClr val="accent1"/>
            </a:solidFill>
            <a:ln w="12687">
              <a:solidFill>
                <a:schemeClr val="tx1"/>
              </a:solidFill>
              <a:prstDash val="solid"/>
            </a:ln>
          </c:spPr>
          <c:dPt>
            <c:idx val="0"/>
            <c:spPr>
              <a:solidFill>
                <a:srgbClr val="FF0000"/>
              </a:solidFill>
              <a:ln w="12687">
                <a:solidFill>
                  <a:schemeClr val="tx1"/>
                </a:solidFill>
                <a:prstDash val="solid"/>
              </a:ln>
            </c:spPr>
          </c:dPt>
          <c:dPt>
            <c:idx val="1"/>
            <c:spPr>
              <a:solidFill>
                <a:srgbClr val="00FFFF"/>
              </a:solidFill>
              <a:ln w="12687">
                <a:solidFill>
                  <a:schemeClr val="tx1"/>
                </a:solidFill>
                <a:prstDash val="solid"/>
              </a:ln>
            </c:spPr>
          </c:dPt>
          <c:dPt>
            <c:idx val="2"/>
            <c:spPr>
              <a:solidFill>
                <a:srgbClr val="00FF00"/>
              </a:solidFill>
              <a:ln w="12687">
                <a:solidFill>
                  <a:schemeClr val="tx1"/>
                </a:solidFill>
                <a:prstDash val="solid"/>
              </a:ln>
            </c:spPr>
          </c:dPt>
          <c:dPt>
            <c:idx val="3"/>
            <c:spPr>
              <a:solidFill>
                <a:srgbClr val="FF00FF"/>
              </a:solidFill>
              <a:ln w="12687">
                <a:solidFill>
                  <a:schemeClr val="tx1"/>
                </a:solidFill>
                <a:prstDash val="solid"/>
              </a:ln>
            </c:spPr>
          </c:dPt>
          <c:dPt>
            <c:idx val="4"/>
            <c:spPr>
              <a:solidFill>
                <a:srgbClr val="0000FF"/>
              </a:solidFill>
              <a:ln w="12687">
                <a:solidFill>
                  <a:schemeClr val="tx1"/>
                </a:solidFill>
                <a:prstDash val="solid"/>
              </a:ln>
            </c:spPr>
          </c:dPt>
          <c:dPt>
            <c:idx val="5"/>
            <c:spPr>
              <a:solidFill>
                <a:srgbClr val="993300"/>
              </a:solidFill>
              <a:ln w="12687">
                <a:solidFill>
                  <a:schemeClr val="tx1"/>
                </a:solidFill>
                <a:prstDash val="solid"/>
              </a:ln>
            </c:spPr>
          </c:dPt>
          <c:dLbls>
            <c:dLbl>
              <c:idx val="3"/>
              <c:layout>
                <c:manualLayout>
                  <c:x val="0"/>
                  <c:y val="6.9985345581802305E-2"/>
                </c:manualLayout>
              </c:layout>
              <c:dLblPos val="bestFit"/>
              <c:showCatName val="1"/>
              <c:showPercent val="1"/>
              <c:extLst>
                <c:ext xmlns:c15="http://schemas.microsoft.com/office/drawing/2012/chart" uri="{CE6537A1-D6FC-4f65-9D91-7224C49458BB}"/>
              </c:extLst>
            </c:dLbl>
            <c:dLbl>
              <c:idx val="4"/>
              <c:layout>
                <c:manualLayout>
                  <c:x val="7.1100595729423994E-3"/>
                  <c:y val="-0.14672774468249719"/>
                </c:manualLayout>
              </c:layout>
              <c:dLblPos val="bestFit"/>
              <c:showCatName val="1"/>
              <c:showPercent val="1"/>
              <c:extLst>
                <c:ext xmlns:c15="http://schemas.microsoft.com/office/drawing/2012/chart" uri="{CE6537A1-D6FC-4f65-9D91-7224C49458BB}"/>
              </c:extLst>
            </c:dLbl>
            <c:dLbl>
              <c:idx val="5"/>
              <c:layout>
                <c:manualLayout>
                  <c:x val="7.2479332245985309E-2"/>
                  <c:y val="0"/>
                </c:manualLayout>
              </c:layout>
              <c:dLblPos val="bestFit"/>
              <c:showCatName val="1"/>
              <c:showPercent val="1"/>
              <c:extLst>
                <c:ext xmlns:c15="http://schemas.microsoft.com/office/drawing/2012/chart" uri="{CE6537A1-D6FC-4f65-9D91-7224C49458BB}"/>
              </c:extLst>
            </c:dLbl>
            <c:numFmt formatCode="0%" sourceLinked="0"/>
            <c:spPr>
              <a:noFill/>
              <a:ln w="25374">
                <a:noFill/>
              </a:ln>
            </c:spPr>
            <c:txPr>
              <a:bodyPr/>
              <a:lstStyle/>
              <a:p>
                <a:pPr>
                  <a:defRPr sz="1400" b="1" i="0" u="none" strike="noStrike" baseline="0">
                    <a:solidFill>
                      <a:schemeClr val="tx1"/>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Sheet1!$A$2:$A$7</c:f>
              <c:strCache>
                <c:ptCount val="6"/>
                <c:pt idx="0">
                  <c:v>Africa</c:v>
                </c:pt>
                <c:pt idx="1">
                  <c:v>Asia-Pacific</c:v>
                </c:pt>
                <c:pt idx="2">
                  <c:v>Latin America</c:v>
                </c:pt>
                <c:pt idx="3">
                  <c:v>North America</c:v>
                </c:pt>
                <c:pt idx="4">
                  <c:v>Central-Eastern Europe</c:v>
                </c:pt>
                <c:pt idx="5">
                  <c:v>Western Europe</c:v>
                </c:pt>
              </c:strCache>
            </c:strRef>
          </c:cat>
          <c:val>
            <c:numRef>
              <c:f>Sheet1!$B$2:$B$7</c:f>
              <c:numCache>
                <c:formatCode>General</c:formatCode>
                <c:ptCount val="6"/>
                <c:pt idx="0">
                  <c:v>101</c:v>
                </c:pt>
                <c:pt idx="1">
                  <c:v>112</c:v>
                </c:pt>
                <c:pt idx="2">
                  <c:v>84</c:v>
                </c:pt>
                <c:pt idx="3">
                  <c:v>18</c:v>
                </c:pt>
                <c:pt idx="4">
                  <c:v>21</c:v>
                </c:pt>
                <c:pt idx="5">
                  <c:v>30</c:v>
                </c:pt>
              </c:numCache>
            </c:numRef>
          </c:val>
        </c:ser>
        <c:dLbls>
          <c:showCatName val="1"/>
          <c:showPercent val="1"/>
        </c:dLbls>
        <c:firstSliceAng val="0"/>
      </c:pieChart>
    </c:plotArea>
    <c:plotVisOnly val="1"/>
    <c:dispBlanksAs val="zero"/>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187353629976556"/>
          <c:y val="6.8669527896995722E-2"/>
          <c:w val="0.88758782201405151"/>
          <c:h val="0.59442060085836856"/>
        </c:manualLayout>
      </c:layout>
      <c:lineChart>
        <c:grouping val="standard"/>
        <c:ser>
          <c:idx val="1"/>
          <c:order val="0"/>
          <c:tx>
            <c:strRef>
              <c:f>Sheet1!$A$2</c:f>
              <c:strCache>
                <c:ptCount val="1"/>
                <c:pt idx="0">
                  <c:v>Africa &amp; Asia</c:v>
                </c:pt>
              </c:strCache>
            </c:strRef>
          </c:tx>
          <c:spPr>
            <a:ln w="38061">
              <a:solidFill>
                <a:srgbClr val="00B050"/>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Sheet1!$C$2:$W$2</c:f>
              <c:numCache>
                <c:formatCode>General</c:formatCode>
                <c:ptCount val="21"/>
                <c:pt idx="0">
                  <c:v>1186</c:v>
                </c:pt>
                <c:pt idx="1">
                  <c:v>1447</c:v>
                </c:pt>
                <c:pt idx="2">
                  <c:v>1259</c:v>
                </c:pt>
                <c:pt idx="3">
                  <c:v>1342</c:v>
                </c:pt>
                <c:pt idx="4">
                  <c:v>1409</c:v>
                </c:pt>
                <c:pt idx="5">
                  <c:v>1555</c:v>
                </c:pt>
                <c:pt idx="6">
                  <c:v>1577</c:v>
                </c:pt>
                <c:pt idx="7">
                  <c:v>1517</c:v>
                </c:pt>
                <c:pt idx="8">
                  <c:v>1511</c:v>
                </c:pt>
                <c:pt idx="9">
                  <c:v>1655</c:v>
                </c:pt>
                <c:pt idx="10">
                  <c:v>1596</c:v>
                </c:pt>
                <c:pt idx="11">
                  <c:v>1650</c:v>
                </c:pt>
                <c:pt idx="12">
                  <c:v>1607</c:v>
                </c:pt>
                <c:pt idx="13">
                  <c:v>1541</c:v>
                </c:pt>
                <c:pt idx="14">
                  <c:v>1552</c:v>
                </c:pt>
                <c:pt idx="15">
                  <c:v>1525</c:v>
                </c:pt>
                <c:pt idx="16">
                  <c:v>1553</c:v>
                </c:pt>
                <c:pt idx="17">
                  <c:v>1523</c:v>
                </c:pt>
                <c:pt idx="18">
                  <c:v>1555</c:v>
                </c:pt>
                <c:pt idx="19">
                  <c:v>1642</c:v>
                </c:pt>
                <c:pt idx="20">
                  <c:v>1615</c:v>
                </c:pt>
              </c:numCache>
            </c:numRef>
          </c:val>
        </c:ser>
        <c:ser>
          <c:idx val="2"/>
          <c:order val="1"/>
          <c:tx>
            <c:strRef>
              <c:f>Sheet1!$A$3</c:f>
              <c:strCache>
                <c:ptCount val="1"/>
                <c:pt idx="0">
                  <c:v>Latin America &amp; Central-Eastern Europe</c:v>
                </c:pt>
              </c:strCache>
            </c:strRef>
          </c:tx>
          <c:spPr>
            <a:ln w="38061">
              <a:solidFill>
                <a:schemeClr val="bg2">
                  <a:lumMod val="50000"/>
                </a:schemeClr>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Sheet1!$C$3:$W$3</c:f>
              <c:numCache>
                <c:formatCode>General</c:formatCode>
                <c:ptCount val="21"/>
                <c:pt idx="0">
                  <c:v>877</c:v>
                </c:pt>
                <c:pt idx="1">
                  <c:v>842</c:v>
                </c:pt>
                <c:pt idx="2">
                  <c:v>898</c:v>
                </c:pt>
                <c:pt idx="3">
                  <c:v>924</c:v>
                </c:pt>
                <c:pt idx="4">
                  <c:v>951</c:v>
                </c:pt>
                <c:pt idx="5">
                  <c:v>956</c:v>
                </c:pt>
                <c:pt idx="6">
                  <c:v>1027</c:v>
                </c:pt>
                <c:pt idx="7">
                  <c:v>1028</c:v>
                </c:pt>
                <c:pt idx="8">
                  <c:v>1106</c:v>
                </c:pt>
                <c:pt idx="9">
                  <c:v>1047</c:v>
                </c:pt>
                <c:pt idx="10">
                  <c:v>1039</c:v>
                </c:pt>
                <c:pt idx="11">
                  <c:v>937</c:v>
                </c:pt>
                <c:pt idx="12">
                  <c:v>880</c:v>
                </c:pt>
                <c:pt idx="13">
                  <c:v>802</c:v>
                </c:pt>
                <c:pt idx="14">
                  <c:v>728</c:v>
                </c:pt>
                <c:pt idx="15">
                  <c:v>713</c:v>
                </c:pt>
                <c:pt idx="16">
                  <c:v>674</c:v>
                </c:pt>
                <c:pt idx="17">
                  <c:v>680</c:v>
                </c:pt>
                <c:pt idx="18">
                  <c:v>642</c:v>
                </c:pt>
                <c:pt idx="19">
                  <c:v>595</c:v>
                </c:pt>
                <c:pt idx="20">
                  <c:v>632</c:v>
                </c:pt>
              </c:numCache>
            </c:numRef>
          </c:val>
        </c:ser>
        <c:ser>
          <c:idx val="3"/>
          <c:order val="2"/>
          <c:tx>
            <c:strRef>
              <c:f>Sheet1!$A$4</c:f>
              <c:strCache>
                <c:ptCount val="1"/>
                <c:pt idx="0">
                  <c:v>Western Europe &amp; North America</c:v>
                </c:pt>
              </c:strCache>
            </c:strRef>
          </c:tx>
          <c:spPr>
            <a:ln w="38061">
              <a:solidFill>
                <a:srgbClr val="FF0000"/>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Sheet1!$C$4:$W$4</c:f>
              <c:numCache>
                <c:formatCode>General</c:formatCode>
                <c:ptCount val="21"/>
                <c:pt idx="0">
                  <c:v>580</c:v>
                </c:pt>
                <c:pt idx="1">
                  <c:v>552</c:v>
                </c:pt>
                <c:pt idx="2">
                  <c:v>499</c:v>
                </c:pt>
                <c:pt idx="3">
                  <c:v>477</c:v>
                </c:pt>
                <c:pt idx="4">
                  <c:v>463</c:v>
                </c:pt>
                <c:pt idx="5">
                  <c:v>443</c:v>
                </c:pt>
                <c:pt idx="6">
                  <c:v>452</c:v>
                </c:pt>
                <c:pt idx="7">
                  <c:v>436</c:v>
                </c:pt>
                <c:pt idx="8">
                  <c:v>424</c:v>
                </c:pt>
                <c:pt idx="9">
                  <c:v>399</c:v>
                </c:pt>
                <c:pt idx="10">
                  <c:v>360</c:v>
                </c:pt>
                <c:pt idx="11">
                  <c:v>361</c:v>
                </c:pt>
                <c:pt idx="12">
                  <c:v>348</c:v>
                </c:pt>
                <c:pt idx="13">
                  <c:v>304</c:v>
                </c:pt>
                <c:pt idx="14">
                  <c:v>291</c:v>
                </c:pt>
                <c:pt idx="15">
                  <c:v>277</c:v>
                </c:pt>
                <c:pt idx="16">
                  <c:v>274</c:v>
                </c:pt>
                <c:pt idx="17">
                  <c:v>279</c:v>
                </c:pt>
                <c:pt idx="18">
                  <c:v>287</c:v>
                </c:pt>
                <c:pt idx="19">
                  <c:v>269</c:v>
                </c:pt>
                <c:pt idx="20">
                  <c:v>274</c:v>
                </c:pt>
              </c:numCache>
            </c:numRef>
          </c:val>
        </c:ser>
        <c:marker val="1"/>
        <c:axId val="64973056"/>
        <c:axId val="65269760"/>
      </c:lineChart>
      <c:catAx>
        <c:axId val="64973056"/>
        <c:scaling>
          <c:orientation val="minMax"/>
        </c:scaling>
        <c:axPos val="b"/>
        <c:numFmt formatCode="General" sourceLinked="1"/>
        <c:tickLblPos val="nextTo"/>
        <c:spPr>
          <a:ln w="3172">
            <a:solidFill>
              <a:schemeClr val="tx1"/>
            </a:solidFill>
            <a:prstDash val="solid"/>
          </a:ln>
        </c:spPr>
        <c:txPr>
          <a:bodyPr rot="-2700000" vert="horz"/>
          <a:lstStyle/>
          <a:p>
            <a:pPr>
              <a:defRPr sz="1798" b="1" i="0" u="none" strike="noStrike" baseline="0">
                <a:solidFill>
                  <a:schemeClr val="tx1"/>
                </a:solidFill>
                <a:latin typeface="Arial"/>
                <a:ea typeface="Arial"/>
                <a:cs typeface="Arial"/>
              </a:defRPr>
            </a:pPr>
            <a:endParaRPr lang="en-US"/>
          </a:p>
        </c:txPr>
        <c:crossAx val="65269760"/>
        <c:crosses val="autoZero"/>
        <c:auto val="1"/>
        <c:lblAlgn val="ctr"/>
        <c:lblOffset val="100"/>
        <c:tickLblSkip val="2"/>
        <c:tickMarkSkip val="1"/>
      </c:catAx>
      <c:valAx>
        <c:axId val="65269760"/>
        <c:scaling>
          <c:orientation val="minMax"/>
        </c:scaling>
        <c:axPos val="l"/>
        <c:majorGridlines>
          <c:spPr>
            <a:ln w="3172">
              <a:solidFill>
                <a:schemeClr val="tx1"/>
              </a:solidFill>
              <a:prstDash val="solid"/>
            </a:ln>
          </c:spPr>
        </c:majorGridlines>
        <c:numFmt formatCode="General" sourceLinked="1"/>
        <c:tickLblPos val="nextTo"/>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64973056"/>
        <c:crosses val="autoZero"/>
        <c:crossBetween val="between"/>
      </c:valAx>
      <c:spPr>
        <a:noFill/>
        <a:ln w="12687">
          <a:solidFill>
            <a:schemeClr val="tx1"/>
          </a:solidFill>
          <a:prstDash val="solid"/>
        </a:ln>
      </c:spPr>
    </c:plotArea>
    <c:legend>
      <c:legendPos val="b"/>
      <c:layout>
        <c:manualLayout>
          <c:xMode val="edge"/>
          <c:yMode val="edge"/>
          <c:x val="3.3957845433255272E-2"/>
          <c:y val="0.87124463519313522"/>
          <c:w val="0.92974238875878223"/>
          <c:h val="0.12231759656652361"/>
        </c:manualLayout>
      </c:layout>
      <c:spPr>
        <a:noFill/>
        <a:ln w="3172">
          <a:solidFill>
            <a:schemeClr val="tx1"/>
          </a:solidFill>
          <a:prstDash val="solid"/>
        </a:ln>
      </c:spPr>
      <c:txPr>
        <a:bodyPr/>
        <a:lstStyle/>
        <a:p>
          <a:pPr>
            <a:defRPr sz="1284"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114754098360637"/>
          <c:y val="6.8669527896995722E-2"/>
          <c:w val="0.85831381733021073"/>
          <c:h val="0.58154506437768239"/>
        </c:manualLayout>
      </c:layout>
      <c:lineChart>
        <c:grouping val="standard"/>
        <c:ser>
          <c:idx val="0"/>
          <c:order val="0"/>
          <c:tx>
            <c:strRef>
              <c:f>Sheet1!$A$2</c:f>
              <c:strCache>
                <c:ptCount val="1"/>
                <c:pt idx="0">
                  <c:v>Africa &amp; Asia</c:v>
                </c:pt>
              </c:strCache>
            </c:strRef>
          </c:tx>
          <c:spPr>
            <a:ln w="38061">
              <a:solidFill>
                <a:srgbClr val="00B050"/>
              </a:solidFill>
              <a:prstDash val="solid"/>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Sheet1!$C$2:$W$2</c:f>
              <c:numCache>
                <c:formatCode>0.00%</c:formatCode>
                <c:ptCount val="21"/>
                <c:pt idx="0">
                  <c:v>0.48100000000000015</c:v>
                </c:pt>
                <c:pt idx="1">
                  <c:v>0.56100000000000005</c:v>
                </c:pt>
                <c:pt idx="2">
                  <c:v>0.47100000000000014</c:v>
                </c:pt>
                <c:pt idx="3">
                  <c:v>0.48200000000000015</c:v>
                </c:pt>
                <c:pt idx="4">
                  <c:v>0.49200000000000021</c:v>
                </c:pt>
                <c:pt idx="5">
                  <c:v>0.53300000000000003</c:v>
                </c:pt>
                <c:pt idx="6">
                  <c:v>0.53</c:v>
                </c:pt>
                <c:pt idx="7">
                  <c:v>0.49300000000000022</c:v>
                </c:pt>
                <c:pt idx="8">
                  <c:v>0.47600000000000015</c:v>
                </c:pt>
                <c:pt idx="9">
                  <c:v>0.52200000000000002</c:v>
                </c:pt>
                <c:pt idx="10">
                  <c:v>0.49200000000000021</c:v>
                </c:pt>
                <c:pt idx="11">
                  <c:v>0.49800000000000016</c:v>
                </c:pt>
                <c:pt idx="12">
                  <c:v>0.47100000000000014</c:v>
                </c:pt>
                <c:pt idx="13">
                  <c:v>0.44600000000000001</c:v>
                </c:pt>
                <c:pt idx="14">
                  <c:v>0.43700000000000017</c:v>
                </c:pt>
                <c:pt idx="15">
                  <c:v>0.42800000000000021</c:v>
                </c:pt>
                <c:pt idx="16">
                  <c:v>0.43100000000000022</c:v>
                </c:pt>
                <c:pt idx="17">
                  <c:v>0.41200000000000014</c:v>
                </c:pt>
                <c:pt idx="18">
                  <c:v>0.41500000000000015</c:v>
                </c:pt>
                <c:pt idx="19">
                  <c:v>0.42900000000000021</c:v>
                </c:pt>
                <c:pt idx="20">
                  <c:v>0.41400000000000015</c:v>
                </c:pt>
              </c:numCache>
            </c:numRef>
          </c:val>
        </c:ser>
        <c:ser>
          <c:idx val="1"/>
          <c:order val="1"/>
          <c:tx>
            <c:strRef>
              <c:f>Sheet1!$A$3</c:f>
              <c:strCache>
                <c:ptCount val="1"/>
                <c:pt idx="0">
                  <c:v>Latin America &amp; C.-E. Europe</c:v>
                </c:pt>
              </c:strCache>
            </c:strRef>
          </c:tx>
          <c:spPr>
            <a:ln w="25400">
              <a:solidFill>
                <a:schemeClr val="bg2">
                  <a:lumMod val="50000"/>
                </a:schemeClr>
              </a:solidFill>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Sheet1!$C$3:$W$3</c:f>
              <c:numCache>
                <c:formatCode>0.00%</c:formatCode>
                <c:ptCount val="21"/>
                <c:pt idx="0">
                  <c:v>0.35700000000000015</c:v>
                </c:pt>
                <c:pt idx="1">
                  <c:v>0.34600000000000014</c:v>
                </c:pt>
                <c:pt idx="2">
                  <c:v>0.36200000000000021</c:v>
                </c:pt>
                <c:pt idx="3">
                  <c:v>0.37300000000000016</c:v>
                </c:pt>
                <c:pt idx="4">
                  <c:v>0.37600000000000017</c:v>
                </c:pt>
                <c:pt idx="5">
                  <c:v>0.38000000000000017</c:v>
                </c:pt>
                <c:pt idx="6">
                  <c:v>0.41000000000000014</c:v>
                </c:pt>
                <c:pt idx="7">
                  <c:v>0.40300000000000002</c:v>
                </c:pt>
                <c:pt idx="8">
                  <c:v>0.43200000000000016</c:v>
                </c:pt>
                <c:pt idx="9">
                  <c:v>0.40100000000000002</c:v>
                </c:pt>
                <c:pt idx="10">
                  <c:v>0.39500000000000024</c:v>
                </c:pt>
                <c:pt idx="11">
                  <c:v>0.36300000000000021</c:v>
                </c:pt>
                <c:pt idx="12">
                  <c:v>0.34200000000000008</c:v>
                </c:pt>
                <c:pt idx="13">
                  <c:v>0.31600000000000017</c:v>
                </c:pt>
                <c:pt idx="14">
                  <c:v>0.28800000000000014</c:v>
                </c:pt>
                <c:pt idx="15">
                  <c:v>0.28300000000000008</c:v>
                </c:pt>
                <c:pt idx="16">
                  <c:v>0.27200000000000002</c:v>
                </c:pt>
                <c:pt idx="17">
                  <c:v>0.28000000000000008</c:v>
                </c:pt>
                <c:pt idx="18">
                  <c:v>0.26500000000000001</c:v>
                </c:pt>
                <c:pt idx="19">
                  <c:v>0.24700000000000008</c:v>
                </c:pt>
                <c:pt idx="20">
                  <c:v>0.26200000000000001</c:v>
                </c:pt>
              </c:numCache>
            </c:numRef>
          </c:val>
        </c:ser>
        <c:ser>
          <c:idx val="2"/>
          <c:order val="2"/>
          <c:tx>
            <c:strRef>
              <c:f>Sheet1!$A$4</c:f>
              <c:strCache>
                <c:ptCount val="1"/>
                <c:pt idx="0">
                  <c:v>W. Europe &amp; N. America</c:v>
                </c:pt>
              </c:strCache>
            </c:strRef>
          </c:tx>
          <c:spPr>
            <a:ln w="25400">
              <a:solidFill>
                <a:srgbClr val="FF0000"/>
              </a:solidFill>
            </a:ln>
          </c:spPr>
          <c:marker>
            <c:symbol val="none"/>
          </c:marker>
          <c:cat>
            <c:numRef>
              <c:f>Sheet1!$C$1:$W$1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Sheet1!$C$4:$W$4</c:f>
              <c:numCache>
                <c:formatCode>0.00%</c:formatCode>
                <c:ptCount val="21"/>
                <c:pt idx="0">
                  <c:v>9.5000000000000043E-2</c:v>
                </c:pt>
                <c:pt idx="1">
                  <c:v>9.2000000000000026E-2</c:v>
                </c:pt>
                <c:pt idx="2">
                  <c:v>8.6000000000000021E-2</c:v>
                </c:pt>
                <c:pt idx="3">
                  <c:v>8.4000000000000047E-2</c:v>
                </c:pt>
                <c:pt idx="4">
                  <c:v>8.4000000000000047E-2</c:v>
                </c:pt>
                <c:pt idx="5">
                  <c:v>8.2000000000000003E-2</c:v>
                </c:pt>
                <c:pt idx="6">
                  <c:v>8.5000000000000006E-2</c:v>
                </c:pt>
                <c:pt idx="7">
                  <c:v>8.4000000000000047E-2</c:v>
                </c:pt>
                <c:pt idx="8">
                  <c:v>8.3000000000000046E-2</c:v>
                </c:pt>
                <c:pt idx="9">
                  <c:v>7.9000000000000042E-2</c:v>
                </c:pt>
                <c:pt idx="10">
                  <c:v>7.3000000000000009E-2</c:v>
                </c:pt>
                <c:pt idx="11">
                  <c:v>7.3999999999999996E-2</c:v>
                </c:pt>
                <c:pt idx="12">
                  <c:v>7.3999999999999996E-2</c:v>
                </c:pt>
                <c:pt idx="13">
                  <c:v>6.6000000000000003E-2</c:v>
                </c:pt>
                <c:pt idx="14">
                  <c:v>6.6000000000000003E-2</c:v>
                </c:pt>
                <c:pt idx="15">
                  <c:v>6.4000000000000043E-2</c:v>
                </c:pt>
                <c:pt idx="16">
                  <c:v>6.4000000000000043E-2</c:v>
                </c:pt>
                <c:pt idx="17">
                  <c:v>6.7000000000000004E-2</c:v>
                </c:pt>
                <c:pt idx="18">
                  <c:v>7.0000000000000021E-2</c:v>
                </c:pt>
                <c:pt idx="19">
                  <c:v>6.8000000000000019E-2</c:v>
                </c:pt>
                <c:pt idx="20">
                  <c:v>7.0000000000000021E-2</c:v>
                </c:pt>
              </c:numCache>
            </c:numRef>
          </c:val>
        </c:ser>
        <c:marker val="1"/>
        <c:axId val="65422464"/>
        <c:axId val="65424000"/>
      </c:lineChart>
      <c:catAx>
        <c:axId val="65422464"/>
        <c:scaling>
          <c:orientation val="minMax"/>
        </c:scaling>
        <c:axPos val="b"/>
        <c:numFmt formatCode="General" sourceLinked="1"/>
        <c:tickLblPos val="nextTo"/>
        <c:spPr>
          <a:ln w="3172">
            <a:solidFill>
              <a:schemeClr val="tx1"/>
            </a:solidFill>
            <a:prstDash val="solid"/>
          </a:ln>
        </c:spPr>
        <c:txPr>
          <a:bodyPr rot="-2700000" vert="horz"/>
          <a:lstStyle/>
          <a:p>
            <a:pPr>
              <a:defRPr sz="1798" b="1" i="0" u="none" strike="noStrike" baseline="0">
                <a:solidFill>
                  <a:schemeClr val="tx1"/>
                </a:solidFill>
                <a:latin typeface="Arial"/>
                <a:ea typeface="Arial"/>
                <a:cs typeface="Arial"/>
              </a:defRPr>
            </a:pPr>
            <a:endParaRPr lang="en-US"/>
          </a:p>
        </c:txPr>
        <c:crossAx val="65424000"/>
        <c:crosses val="autoZero"/>
        <c:auto val="1"/>
        <c:lblAlgn val="ctr"/>
        <c:lblOffset val="100"/>
        <c:tickLblSkip val="1"/>
        <c:tickMarkSkip val="1"/>
      </c:catAx>
      <c:valAx>
        <c:axId val="65424000"/>
        <c:scaling>
          <c:orientation val="minMax"/>
        </c:scaling>
        <c:axPos val="l"/>
        <c:majorGridlines>
          <c:spPr>
            <a:ln w="3172">
              <a:solidFill>
                <a:schemeClr val="tx1"/>
              </a:solidFill>
              <a:prstDash val="solid"/>
            </a:ln>
          </c:spPr>
        </c:majorGridlines>
        <c:numFmt formatCode="0%" sourceLinked="0"/>
        <c:tickLblPos val="nextTo"/>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en-US"/>
          </a:p>
        </c:txPr>
        <c:crossAx val="65422464"/>
        <c:crosses val="autoZero"/>
        <c:crossBetween val="between"/>
      </c:valAx>
      <c:spPr>
        <a:noFill/>
        <a:ln w="12687">
          <a:solidFill>
            <a:schemeClr val="tx1"/>
          </a:solidFill>
          <a:prstDash val="solid"/>
        </a:ln>
      </c:spPr>
    </c:plotArea>
    <c:legend>
      <c:legendPos val="b"/>
      <c:layout>
        <c:manualLayout>
          <c:xMode val="edge"/>
          <c:yMode val="edge"/>
          <c:x val="8.0931528657894797E-2"/>
          <c:y val="0.858369143302666"/>
          <c:w val="0.89999996589489462"/>
          <c:h val="6.378194834239706E-2"/>
        </c:manualLayout>
      </c:layout>
      <c:spPr>
        <a:noFill/>
        <a:ln w="3172">
          <a:solidFill>
            <a:schemeClr val="tx1"/>
          </a:solidFill>
          <a:prstDash val="solid"/>
        </a:ln>
      </c:spPr>
      <c:txPr>
        <a:bodyPr/>
        <a:lstStyle/>
        <a:p>
          <a:pPr>
            <a:defRPr sz="1468"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1"/>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0462A-1ECB-40A6-AC85-021D6F7526FC}" type="doc">
      <dgm:prSet loTypeId="urn:microsoft.com/office/officeart/2005/8/layout/arrow4" loCatId="process" qsTypeId="urn:microsoft.com/office/officeart/2005/8/quickstyle/3d7" qsCatId="3D" csTypeId="urn:microsoft.com/office/officeart/2005/8/colors/accent1_2" csCatId="accent1" phldr="1"/>
      <dgm:spPr/>
      <dgm:t>
        <a:bodyPr/>
        <a:lstStyle/>
        <a:p>
          <a:endParaRPr lang="en-US"/>
        </a:p>
      </dgm:t>
    </dgm:pt>
    <dgm:pt modelId="{A27879E4-A1B0-4D27-B28A-51EDCC21E9BA}">
      <dgm:prSet phldrT="[Testo]"/>
      <dgm:spPr/>
      <dgm:t>
        <a:bodyPr/>
        <a:lstStyle/>
        <a:p>
          <a:r>
            <a:rPr lang="it-IT" dirty="0" err="1" smtClean="0"/>
            <a:t>Needs</a:t>
          </a:r>
          <a:endParaRPr lang="en-US" dirty="0"/>
        </a:p>
      </dgm:t>
    </dgm:pt>
    <dgm:pt modelId="{48DEBF7E-88D9-4894-BFCA-D8ED25945720}" type="parTrans" cxnId="{34A09637-6EAC-4498-BA11-75AF0E91384E}">
      <dgm:prSet/>
      <dgm:spPr/>
      <dgm:t>
        <a:bodyPr/>
        <a:lstStyle/>
        <a:p>
          <a:endParaRPr lang="en-US"/>
        </a:p>
      </dgm:t>
    </dgm:pt>
    <dgm:pt modelId="{267D8262-4782-4008-9B68-0ADF2FF2B3CC}" type="sibTrans" cxnId="{34A09637-6EAC-4498-BA11-75AF0E91384E}">
      <dgm:prSet/>
      <dgm:spPr/>
      <dgm:t>
        <a:bodyPr/>
        <a:lstStyle/>
        <a:p>
          <a:endParaRPr lang="en-US"/>
        </a:p>
      </dgm:t>
    </dgm:pt>
    <dgm:pt modelId="{C4273724-B749-412B-B1CA-B915717697E3}">
      <dgm:prSet phldrT="[Testo]"/>
      <dgm:spPr/>
      <dgm:t>
        <a:bodyPr/>
        <a:lstStyle/>
        <a:p>
          <a:r>
            <a:rPr lang="it-IT" dirty="0" err="1" smtClean="0"/>
            <a:t>Revenues</a:t>
          </a:r>
          <a:endParaRPr lang="en-US" dirty="0"/>
        </a:p>
      </dgm:t>
    </dgm:pt>
    <dgm:pt modelId="{3EAEAF54-E7AE-424A-B8EB-EDC9E545ECF6}" type="parTrans" cxnId="{2500940D-DDE0-4558-9F19-411BCE8E6C4F}">
      <dgm:prSet/>
      <dgm:spPr/>
      <dgm:t>
        <a:bodyPr/>
        <a:lstStyle/>
        <a:p>
          <a:endParaRPr lang="en-US"/>
        </a:p>
      </dgm:t>
    </dgm:pt>
    <dgm:pt modelId="{F8EF664C-ACFC-4826-BF50-4AEF4B3B9D54}" type="sibTrans" cxnId="{2500940D-DDE0-4558-9F19-411BCE8E6C4F}">
      <dgm:prSet/>
      <dgm:spPr/>
      <dgm:t>
        <a:bodyPr/>
        <a:lstStyle/>
        <a:p>
          <a:endParaRPr lang="en-US"/>
        </a:p>
      </dgm:t>
    </dgm:pt>
    <dgm:pt modelId="{1E8E9FE5-1726-4263-BF4B-E62C28601FA7}" type="pres">
      <dgm:prSet presAssocID="{C4E0462A-1ECB-40A6-AC85-021D6F7526FC}" presName="compositeShape" presStyleCnt="0">
        <dgm:presLayoutVars>
          <dgm:chMax val="2"/>
          <dgm:dir/>
          <dgm:resizeHandles val="exact"/>
        </dgm:presLayoutVars>
      </dgm:prSet>
      <dgm:spPr/>
      <dgm:t>
        <a:bodyPr/>
        <a:lstStyle/>
        <a:p>
          <a:endParaRPr lang="en-US"/>
        </a:p>
      </dgm:t>
    </dgm:pt>
    <dgm:pt modelId="{5410B5F0-BBD9-4620-97CA-672CD9A3FB16}" type="pres">
      <dgm:prSet presAssocID="{A27879E4-A1B0-4D27-B28A-51EDCC21E9BA}" presName="upArrow" presStyleLbl="node1" presStyleIdx="0" presStyleCnt="2"/>
      <dgm:spPr/>
    </dgm:pt>
    <dgm:pt modelId="{94E38B75-90D1-433E-8C8A-343FA3B7E21E}" type="pres">
      <dgm:prSet presAssocID="{A27879E4-A1B0-4D27-B28A-51EDCC21E9BA}" presName="upArrowText" presStyleLbl="revTx" presStyleIdx="0" presStyleCnt="2">
        <dgm:presLayoutVars>
          <dgm:chMax val="0"/>
          <dgm:bulletEnabled val="1"/>
        </dgm:presLayoutVars>
      </dgm:prSet>
      <dgm:spPr/>
      <dgm:t>
        <a:bodyPr/>
        <a:lstStyle/>
        <a:p>
          <a:endParaRPr lang="en-US"/>
        </a:p>
      </dgm:t>
    </dgm:pt>
    <dgm:pt modelId="{C87D4F31-2F54-442C-9D9D-03E421CE4965}" type="pres">
      <dgm:prSet presAssocID="{C4273724-B749-412B-B1CA-B915717697E3}" presName="downArrow" presStyleLbl="node1" presStyleIdx="1" presStyleCnt="2"/>
      <dgm:spPr/>
    </dgm:pt>
    <dgm:pt modelId="{07269F3D-1256-41B8-9A2E-6F735C002CBA}" type="pres">
      <dgm:prSet presAssocID="{C4273724-B749-412B-B1CA-B915717697E3}" presName="downArrowText" presStyleLbl="revTx" presStyleIdx="1" presStyleCnt="2">
        <dgm:presLayoutVars>
          <dgm:chMax val="0"/>
          <dgm:bulletEnabled val="1"/>
        </dgm:presLayoutVars>
      </dgm:prSet>
      <dgm:spPr/>
      <dgm:t>
        <a:bodyPr/>
        <a:lstStyle/>
        <a:p>
          <a:endParaRPr lang="en-US"/>
        </a:p>
      </dgm:t>
    </dgm:pt>
  </dgm:ptLst>
  <dgm:cxnLst>
    <dgm:cxn modelId="{2500940D-DDE0-4558-9F19-411BCE8E6C4F}" srcId="{C4E0462A-1ECB-40A6-AC85-021D6F7526FC}" destId="{C4273724-B749-412B-B1CA-B915717697E3}" srcOrd="1" destOrd="0" parTransId="{3EAEAF54-E7AE-424A-B8EB-EDC9E545ECF6}" sibTransId="{F8EF664C-ACFC-4826-BF50-4AEF4B3B9D54}"/>
    <dgm:cxn modelId="{34A09637-6EAC-4498-BA11-75AF0E91384E}" srcId="{C4E0462A-1ECB-40A6-AC85-021D6F7526FC}" destId="{A27879E4-A1B0-4D27-B28A-51EDCC21E9BA}" srcOrd="0" destOrd="0" parTransId="{48DEBF7E-88D9-4894-BFCA-D8ED25945720}" sibTransId="{267D8262-4782-4008-9B68-0ADF2FF2B3CC}"/>
    <dgm:cxn modelId="{040F7168-4CDC-477D-ACE3-DEE58D88FABF}" type="presOf" srcId="{A27879E4-A1B0-4D27-B28A-51EDCC21E9BA}" destId="{94E38B75-90D1-433E-8C8A-343FA3B7E21E}" srcOrd="0" destOrd="0" presId="urn:microsoft.com/office/officeart/2005/8/layout/arrow4"/>
    <dgm:cxn modelId="{697246CC-C54E-4D7F-BC51-AAF64A9049AC}" type="presOf" srcId="{C4E0462A-1ECB-40A6-AC85-021D6F7526FC}" destId="{1E8E9FE5-1726-4263-BF4B-E62C28601FA7}" srcOrd="0" destOrd="0" presId="urn:microsoft.com/office/officeart/2005/8/layout/arrow4"/>
    <dgm:cxn modelId="{4030172F-E894-4FE7-ABD4-1C347D9495C5}" type="presOf" srcId="{C4273724-B749-412B-B1CA-B915717697E3}" destId="{07269F3D-1256-41B8-9A2E-6F735C002CBA}" srcOrd="0" destOrd="0" presId="urn:microsoft.com/office/officeart/2005/8/layout/arrow4"/>
    <dgm:cxn modelId="{D85B59BC-6636-4503-B527-6AA31B12FF1F}" type="presParOf" srcId="{1E8E9FE5-1726-4263-BF4B-E62C28601FA7}" destId="{5410B5F0-BBD9-4620-97CA-672CD9A3FB16}" srcOrd="0" destOrd="0" presId="urn:microsoft.com/office/officeart/2005/8/layout/arrow4"/>
    <dgm:cxn modelId="{AAB5A223-8315-4491-9A3C-70622CCCD452}" type="presParOf" srcId="{1E8E9FE5-1726-4263-BF4B-E62C28601FA7}" destId="{94E38B75-90D1-433E-8C8A-343FA3B7E21E}" srcOrd="1" destOrd="0" presId="urn:microsoft.com/office/officeart/2005/8/layout/arrow4"/>
    <dgm:cxn modelId="{B5E1D88A-E452-46D2-944D-BCE0D4A23EF1}" type="presParOf" srcId="{1E8E9FE5-1726-4263-BF4B-E62C28601FA7}" destId="{C87D4F31-2F54-442C-9D9D-03E421CE4965}" srcOrd="2" destOrd="0" presId="urn:microsoft.com/office/officeart/2005/8/layout/arrow4"/>
    <dgm:cxn modelId="{6CA450AC-3ACC-4033-80F1-BBDE2B77F9E2}" type="presParOf" srcId="{1E8E9FE5-1726-4263-BF4B-E62C28601FA7}" destId="{07269F3D-1256-41B8-9A2E-6F735C002CBA}"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10B5F0-BBD9-4620-97CA-672CD9A3FB16}">
      <dsp:nvSpPr>
        <dsp:cNvPr id="0" name=""/>
        <dsp:cNvSpPr/>
      </dsp:nvSpPr>
      <dsp:spPr>
        <a:xfrm>
          <a:off x="20727" y="0"/>
          <a:ext cx="1731448" cy="1298586"/>
        </a:xfrm>
        <a:prstGeom prst="upArrow">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4E38B75-90D1-433E-8C8A-343FA3B7E21E}">
      <dsp:nvSpPr>
        <dsp:cNvPr id="0" name=""/>
        <dsp:cNvSpPr/>
      </dsp:nvSpPr>
      <dsp:spPr>
        <a:xfrm>
          <a:off x="1804120" y="0"/>
          <a:ext cx="2983632" cy="1298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0" rIns="348488" bIns="348488" numCol="1" spcCol="1270" anchor="ctr" anchorCtr="0">
          <a:noAutofit/>
        </a:bodyPr>
        <a:lstStyle/>
        <a:p>
          <a:pPr lvl="0" algn="l" defTabSz="2178050">
            <a:lnSpc>
              <a:spcPct val="90000"/>
            </a:lnSpc>
            <a:spcBef>
              <a:spcPct val="0"/>
            </a:spcBef>
            <a:spcAft>
              <a:spcPct val="35000"/>
            </a:spcAft>
          </a:pPr>
          <a:r>
            <a:rPr lang="it-IT" sz="4900" kern="1200" dirty="0" err="1" smtClean="0"/>
            <a:t>Needs</a:t>
          </a:r>
          <a:endParaRPr lang="en-US" sz="4900" kern="1200" dirty="0"/>
        </a:p>
      </dsp:txBody>
      <dsp:txXfrm>
        <a:off x="1804120" y="0"/>
        <a:ext cx="2983632" cy="1298586"/>
      </dsp:txXfrm>
    </dsp:sp>
    <dsp:sp modelId="{C87D4F31-2F54-442C-9D9D-03E421CE4965}">
      <dsp:nvSpPr>
        <dsp:cNvPr id="0" name=""/>
        <dsp:cNvSpPr/>
      </dsp:nvSpPr>
      <dsp:spPr>
        <a:xfrm>
          <a:off x="540162" y="1406802"/>
          <a:ext cx="1731448" cy="1298586"/>
        </a:xfrm>
        <a:prstGeom prst="downArrow">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7269F3D-1256-41B8-9A2E-6F735C002CBA}">
      <dsp:nvSpPr>
        <dsp:cNvPr id="0" name=""/>
        <dsp:cNvSpPr/>
      </dsp:nvSpPr>
      <dsp:spPr>
        <a:xfrm>
          <a:off x="2323555" y="1406802"/>
          <a:ext cx="2983632" cy="1298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0" rIns="348488" bIns="348488" numCol="1" spcCol="1270" anchor="ctr" anchorCtr="0">
          <a:noAutofit/>
        </a:bodyPr>
        <a:lstStyle/>
        <a:p>
          <a:pPr lvl="0" algn="l" defTabSz="2178050">
            <a:lnSpc>
              <a:spcPct val="90000"/>
            </a:lnSpc>
            <a:spcBef>
              <a:spcPct val="0"/>
            </a:spcBef>
            <a:spcAft>
              <a:spcPct val="35000"/>
            </a:spcAft>
          </a:pPr>
          <a:r>
            <a:rPr lang="it-IT" sz="4900" kern="1200" dirty="0" err="1" smtClean="0"/>
            <a:t>Revenues</a:t>
          </a:r>
          <a:endParaRPr lang="en-US" sz="4900" kern="1200" dirty="0"/>
        </a:p>
      </dsp:txBody>
      <dsp:txXfrm>
        <a:off x="2323555" y="1406802"/>
        <a:ext cx="2983632" cy="1298586"/>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45411"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45412"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45413"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E6B786B-A003-440B-B5C1-865B4A6CEB47}" type="slidenum">
              <a:rPr lang="en-US"/>
              <a:pPr/>
              <a:t>‹#›</a:t>
            </a:fld>
            <a:endParaRPr lang="en-US"/>
          </a:p>
        </p:txBody>
      </p:sp>
    </p:spTree>
    <p:extLst>
      <p:ext uri="{BB962C8B-B14F-4D97-AF65-F5344CB8AC3E}">
        <p14:creationId xmlns:p14="http://schemas.microsoft.com/office/powerpoint/2010/main" xmlns="" val="365779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9430306"/>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it-IT" dirty="0"/>
          </a:p>
        </p:txBody>
      </p:sp>
      <p:sp>
        <p:nvSpPr>
          <p:cNvPr id="3076" name="Rectangle 4"/>
          <p:cNvSpPr>
            <a:spLocks noGrp="1" noRot="1" noChangeAspect="1" noChangeArrowheads="1" noTextEdit="1"/>
          </p:cNvSpPr>
          <p:nvPr>
            <p:ph type="sldImg" idx="2"/>
          </p:nvPr>
        </p:nvSpPr>
        <p:spPr bwMode="auto">
          <a:xfrm>
            <a:off x="0" y="0"/>
            <a:ext cx="6800851" cy="47085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806549" y="4963319"/>
            <a:ext cx="5438140" cy="424847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8" name="Symbol zastępczy numeru slajdu 7"/>
          <p:cNvSpPr>
            <a:spLocks noGrp="1"/>
          </p:cNvSpPr>
          <p:nvPr>
            <p:ph type="sldNum" sz="quarter" idx="5"/>
          </p:nvPr>
        </p:nvSpPr>
        <p:spPr>
          <a:xfrm>
            <a:off x="3851275" y="9429751"/>
            <a:ext cx="2946400" cy="496887"/>
          </a:xfrm>
          <a:prstGeom prst="rect">
            <a:avLst/>
          </a:prstGeom>
        </p:spPr>
        <p:txBody>
          <a:bodyPr vert="horz" lIns="91440" tIns="45720" rIns="91440" bIns="45720" rtlCol="0" anchor="b"/>
          <a:lstStyle>
            <a:lvl1pPr algn="r">
              <a:defRPr sz="1200"/>
            </a:lvl1pPr>
          </a:lstStyle>
          <a:p>
            <a:fld id="{0B3BCF6F-087D-4663-874F-F80530C717D6}" type="slidenum">
              <a:rPr lang="en-US" smtClean="0"/>
              <a:t>‹#›</a:t>
            </a:fld>
            <a:endParaRPr lang="en-US" dirty="0"/>
          </a:p>
        </p:txBody>
      </p:sp>
    </p:spTree>
    <p:extLst>
      <p:ext uri="{BB962C8B-B14F-4D97-AF65-F5344CB8AC3E}">
        <p14:creationId xmlns:p14="http://schemas.microsoft.com/office/powerpoint/2010/main" xmlns="" val="3054555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8A70CA8E-3BB1-4CBB-85DF-BC290B69FAC5}" type="slidenum">
              <a:rPr lang="it-IT"/>
              <a:pPr/>
              <a:t>1</a:t>
            </a:fld>
            <a:endParaRPr lang="it-IT"/>
          </a:p>
        </p:txBody>
      </p:sp>
      <p:sp>
        <p:nvSpPr>
          <p:cNvPr id="4098" name="Rectangle 2"/>
          <p:cNvSpPr>
            <a:spLocks noGrp="1" noRot="1" noChangeAspect="1" noChangeArrowheads="1" noTextEdit="1"/>
          </p:cNvSpPr>
          <p:nvPr>
            <p:ph type="sldImg"/>
          </p:nvPr>
        </p:nvSpPr>
        <p:spPr>
          <a:xfrm>
            <a:off x="-1588" y="0"/>
            <a:ext cx="6800851" cy="4708525"/>
          </a:xfrm>
          <a:ln/>
        </p:spPr>
      </p:sp>
      <p:sp>
        <p:nvSpPr>
          <p:cNvPr id="4099" name="Rectangle 3"/>
          <p:cNvSpPr>
            <a:spLocks noGrp="1" noChangeArrowheads="1"/>
          </p:cNvSpPr>
          <p:nvPr>
            <p:ph type="body" idx="1"/>
          </p:nvPr>
        </p:nvSpPr>
        <p:spPr/>
        <p:txBody>
          <a:bodyPr/>
          <a:lstStyle/>
          <a:p>
            <a:r>
              <a:rPr lang="en-US" dirty="0"/>
              <a:t>As with any living organism, the Order changes continuously. Statistics can sometimes help us to measure and study these changes. With that in mind, we offer this statistical look at some trends in the Order</a:t>
            </a:r>
            <a:r>
              <a:rPr lang="en-US" dirty="0" smtClean="0"/>
              <a:t>. Hopefully, you will understand some of the situations that</a:t>
            </a:r>
            <a:r>
              <a:rPr lang="en-US" baseline="0" dirty="0" smtClean="0"/>
              <a:t> influence the decisions of the general council.</a:t>
            </a:r>
            <a:endParaRPr lang="en-US" dirty="0"/>
          </a:p>
        </p:txBody>
      </p:sp>
    </p:spTree>
    <p:extLst>
      <p:ext uri="{BB962C8B-B14F-4D97-AF65-F5344CB8AC3E}">
        <p14:creationId xmlns:p14="http://schemas.microsoft.com/office/powerpoint/2010/main" xmlns="" val="76614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E0BBCAF6-598C-4630-8E91-A3F85564CA39}" type="slidenum">
              <a:rPr lang="it-IT"/>
              <a:pPr/>
              <a:t>10</a:t>
            </a:fld>
            <a:endParaRPr lang="it-IT"/>
          </a:p>
        </p:txBody>
      </p:sp>
      <p:sp>
        <p:nvSpPr>
          <p:cNvPr id="105474" name="Rectangle 2"/>
          <p:cNvSpPr>
            <a:spLocks noGrp="1" noRot="1" noChangeAspect="1" noChangeArrowheads="1" noTextEdit="1"/>
          </p:cNvSpPr>
          <p:nvPr>
            <p:ph type="sldImg"/>
          </p:nvPr>
        </p:nvSpPr>
        <p:spPr>
          <a:xfrm>
            <a:off x="-1588" y="0"/>
            <a:ext cx="6800851" cy="4708525"/>
          </a:xfrm>
          <a:ln/>
        </p:spPr>
      </p:sp>
      <p:sp>
        <p:nvSpPr>
          <p:cNvPr id="105475" name="Rectangle 3"/>
          <p:cNvSpPr>
            <a:spLocks noGrp="1" noChangeArrowheads="1"/>
          </p:cNvSpPr>
          <p:nvPr>
            <p:ph type="body" idx="1"/>
          </p:nvPr>
        </p:nvSpPr>
        <p:spPr/>
        <p:txBody>
          <a:bodyPr/>
          <a:lstStyle/>
          <a:p>
            <a:r>
              <a:rPr lang="en-US" dirty="0" smtClean="0"/>
              <a:t>Among</a:t>
            </a:r>
            <a:r>
              <a:rPr lang="en-US" baseline="0" dirty="0" smtClean="0"/>
              <a:t> other things, these changes affect the finances of the Order. </a:t>
            </a:r>
            <a:r>
              <a:rPr lang="en-US" dirty="0" smtClean="0"/>
              <a:t>The ministry of the general council and the general curia is supported by contributions from the circumscriptions. Each circumscription is assigned to one of four groups – A to D – with group D paying the highest contribution per capita and group A paying the lowest contribution per capita.</a:t>
            </a:r>
          </a:p>
          <a:p>
            <a:r>
              <a:rPr lang="en-US" dirty="0" smtClean="0"/>
              <a:t>Compared with 1994, the number of friars in circumscriptions belonging to groups C and D, </a:t>
            </a:r>
            <a:r>
              <a:rPr lang="en-US" dirty="0"/>
              <a:t>that is, the </a:t>
            </a:r>
            <a:r>
              <a:rPr lang="en-US" dirty="0" smtClean="0"/>
              <a:t>groups </a:t>
            </a:r>
            <a:r>
              <a:rPr lang="en-US" dirty="0"/>
              <a:t>that </a:t>
            </a:r>
            <a:r>
              <a:rPr lang="en-US" dirty="0" smtClean="0"/>
              <a:t>contribute </a:t>
            </a:r>
            <a:r>
              <a:rPr lang="en-US" dirty="0"/>
              <a:t>the highest amount, </a:t>
            </a:r>
            <a:r>
              <a:rPr lang="en-US" dirty="0" smtClean="0"/>
              <a:t>has declined by more than 1500 perpetually professed friars. In </a:t>
            </a:r>
            <a:r>
              <a:rPr lang="en-US" dirty="0"/>
              <a:t>that same time period, the jurisdictions in Group </a:t>
            </a:r>
            <a:r>
              <a:rPr lang="en-US" dirty="0" smtClean="0"/>
              <a:t>A, </a:t>
            </a:r>
            <a:r>
              <a:rPr lang="en-US" dirty="0"/>
              <a:t>that is, the </a:t>
            </a:r>
            <a:r>
              <a:rPr lang="en-US" dirty="0" smtClean="0"/>
              <a:t>group </a:t>
            </a:r>
            <a:r>
              <a:rPr lang="en-US" dirty="0"/>
              <a:t>that </a:t>
            </a:r>
            <a:r>
              <a:rPr lang="en-US" dirty="0" smtClean="0"/>
              <a:t>contributes at the </a:t>
            </a:r>
            <a:r>
              <a:rPr lang="en-US" dirty="0"/>
              <a:t>lowest </a:t>
            </a:r>
            <a:r>
              <a:rPr lang="en-US" dirty="0" smtClean="0"/>
              <a:t>rate</a:t>
            </a:r>
            <a:r>
              <a:rPr lang="en-US" dirty="0"/>
              <a:t>, have added </a:t>
            </a:r>
            <a:r>
              <a:rPr lang="en-US" dirty="0" smtClean="0"/>
              <a:t>over 2100 </a:t>
            </a:r>
            <a:r>
              <a:rPr lang="en-US" dirty="0"/>
              <a:t>perpetually professed friars to their </a:t>
            </a:r>
            <a:r>
              <a:rPr lang="en-US" dirty="0" smtClean="0"/>
              <a:t>rolls (Group B stayed about the same). Since the per capita contribution of group D is more than twice the per capita contribution of group A, the net result is negative. As </a:t>
            </a:r>
            <a:r>
              <a:rPr lang="en-US" dirty="0"/>
              <a:t>a result, the average per capita contribution to the Order decreases each year</a:t>
            </a:r>
            <a:r>
              <a:rPr lang="en-US" dirty="0" smtClean="0"/>
              <a:t>.</a:t>
            </a:r>
          </a:p>
        </p:txBody>
      </p:sp>
    </p:spTree>
    <p:extLst>
      <p:ext uri="{BB962C8B-B14F-4D97-AF65-F5344CB8AC3E}">
        <p14:creationId xmlns:p14="http://schemas.microsoft.com/office/powerpoint/2010/main" xmlns="" val="148909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88" y="0"/>
            <a:ext cx="6800851" cy="4708525"/>
          </a:xfrm>
        </p:spPr>
      </p:sp>
      <p:sp>
        <p:nvSpPr>
          <p:cNvPr id="3" name="Segnaposto note 2"/>
          <p:cNvSpPr>
            <a:spLocks noGrp="1"/>
          </p:cNvSpPr>
          <p:nvPr>
            <p:ph type="body" idx="1"/>
          </p:nvPr>
        </p:nvSpPr>
        <p:spPr/>
        <p:txBody>
          <a:bodyPr/>
          <a:lstStyle/>
          <a:p>
            <a:r>
              <a:rPr lang="en-US" dirty="0" smtClean="0"/>
              <a:t>Theoretically, the net effect of the changes in the Order’s population would look like this – a decrease of almost €140,000 in the last 20 years. In fact, the decline</a:t>
            </a:r>
            <a:r>
              <a:rPr lang="en-US" baseline="0" dirty="0" smtClean="0"/>
              <a:t> has not been quite so dramatic, probably for three reasons: a few circumscriptions were moved into a higher contribution category, greater diligence on the part of the general bursar to make sure that every circumscription contributes something, and the fact that some brothers of India and Africa are working in circumscriptions in Europe and America. </a:t>
            </a:r>
          </a:p>
          <a:p>
            <a:r>
              <a:rPr lang="en-US" dirty="0" smtClean="0"/>
              <a:t>This decrease in revenues would be even more dramatic, if not for the periodic increase in the tax rate. In other words, it is as though the General Curia receives €45,000 less from the Order’s jurisdictions each year. </a:t>
            </a:r>
          </a:p>
        </p:txBody>
      </p:sp>
      <p:sp>
        <p:nvSpPr>
          <p:cNvPr id="4" name="Segnaposto numero diapositiva 3"/>
          <p:cNvSpPr>
            <a:spLocks noGrp="1"/>
          </p:cNvSpPr>
          <p:nvPr>
            <p:ph type="sldNum" sz="quarter" idx="10"/>
          </p:nvPr>
        </p:nvSpPr>
        <p:spPr>
          <a:xfrm>
            <a:off x="3850444" y="9428584"/>
            <a:ext cx="2945659" cy="496332"/>
          </a:xfrm>
          <a:prstGeom prst="rect">
            <a:avLst/>
          </a:prstGeom>
        </p:spPr>
        <p:txBody>
          <a:bodyPr/>
          <a:lstStyle/>
          <a:p>
            <a:fld id="{D2D25B67-4A45-4E0A-8B85-02E77B1A3D85}" type="slidenum">
              <a:rPr lang="it-IT" smtClean="0"/>
              <a:pPr/>
              <a:t>11</a:t>
            </a:fld>
            <a:endParaRPr lang="it-IT"/>
          </a:p>
        </p:txBody>
      </p:sp>
    </p:spTree>
    <p:extLst>
      <p:ext uri="{BB962C8B-B14F-4D97-AF65-F5344CB8AC3E}">
        <p14:creationId xmlns:p14="http://schemas.microsoft.com/office/powerpoint/2010/main" xmlns="" val="26718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450220B3-E890-484B-8EC8-B267E8FB56DB}" type="slidenum">
              <a:rPr lang="it-IT"/>
              <a:pPr/>
              <a:t>12</a:t>
            </a:fld>
            <a:endParaRPr lang="it-IT"/>
          </a:p>
        </p:txBody>
      </p:sp>
      <p:sp>
        <p:nvSpPr>
          <p:cNvPr id="113666" name="Rectangle 2"/>
          <p:cNvSpPr>
            <a:spLocks noGrp="1" noRot="1" noChangeAspect="1" noChangeArrowheads="1" noTextEdit="1"/>
          </p:cNvSpPr>
          <p:nvPr>
            <p:ph type="sldImg"/>
          </p:nvPr>
        </p:nvSpPr>
        <p:spPr>
          <a:xfrm>
            <a:off x="-1588" y="0"/>
            <a:ext cx="6800851" cy="4708525"/>
          </a:xfrm>
          <a:ln/>
        </p:spPr>
      </p:sp>
      <p:sp>
        <p:nvSpPr>
          <p:cNvPr id="113667" name="Rectangle 3"/>
          <p:cNvSpPr>
            <a:spLocks noGrp="1" noChangeArrowheads="1"/>
          </p:cNvSpPr>
          <p:nvPr>
            <p:ph type="body" idx="1"/>
          </p:nvPr>
        </p:nvSpPr>
        <p:spPr/>
        <p:txBody>
          <a:bodyPr/>
          <a:lstStyle/>
          <a:p>
            <a:r>
              <a:rPr lang="en-US" dirty="0" smtClean="0"/>
              <a:t>This same phenomenon can be seen in the contributions to the Order’s Solidarity Fund. As a result of increasing secularism in the West, the decreasing number of friars and an increasing average age, fundraising for the missions is becoming increasingly challenging. This graph shows how contributions to Solidarity are in a downward trend,</a:t>
            </a:r>
            <a:r>
              <a:rPr lang="en-US" baseline="0" dirty="0" smtClean="0"/>
              <a:t> and this trend is expected to continue, to a greater or lesser extent, for some time.</a:t>
            </a:r>
            <a:r>
              <a:rPr lang="en-US" dirty="0" smtClean="0"/>
              <a:t> </a:t>
            </a:r>
            <a:endParaRPr lang="en-US" dirty="0"/>
          </a:p>
        </p:txBody>
      </p:sp>
    </p:spTree>
    <p:extLst>
      <p:ext uri="{BB962C8B-B14F-4D97-AF65-F5344CB8AC3E}">
        <p14:creationId xmlns:p14="http://schemas.microsoft.com/office/powerpoint/2010/main" xmlns="" val="3721433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FF436B04-3F5D-43F1-A83B-5E1E35980508}" type="slidenum">
              <a:rPr lang="it-IT"/>
              <a:pPr/>
              <a:t>13</a:t>
            </a:fld>
            <a:endParaRPr lang="it-IT"/>
          </a:p>
        </p:txBody>
      </p:sp>
      <p:sp>
        <p:nvSpPr>
          <p:cNvPr id="137218" name="Rectangle 2"/>
          <p:cNvSpPr>
            <a:spLocks noGrp="1" noRot="1" noChangeAspect="1" noChangeArrowheads="1" noTextEdit="1"/>
          </p:cNvSpPr>
          <p:nvPr>
            <p:ph type="sldImg"/>
          </p:nvPr>
        </p:nvSpPr>
        <p:spPr>
          <a:xfrm>
            <a:off x="-1588" y="0"/>
            <a:ext cx="6800851" cy="4708525"/>
          </a:xfrm>
          <a:ln/>
        </p:spPr>
      </p:sp>
      <p:sp>
        <p:nvSpPr>
          <p:cNvPr id="137219" name="Rectangle 3"/>
          <p:cNvSpPr>
            <a:spLocks noGrp="1" noChangeArrowheads="1"/>
          </p:cNvSpPr>
          <p:nvPr>
            <p:ph type="body" idx="1"/>
          </p:nvPr>
        </p:nvSpPr>
        <p:spPr/>
        <p:txBody>
          <a:bodyPr/>
          <a:lstStyle/>
          <a:p>
            <a:r>
              <a:rPr lang="en-US" dirty="0" smtClean="0"/>
              <a:t>What do these numbers mean for us?</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In Europe and North America, the decline in vocations is tied to rising secularism, and this translates into fewer donations and less paid ministry. </a:t>
            </a:r>
            <a:r>
              <a:rPr lang="en-US" sz="1200" kern="1200" dirty="0" smtClean="0">
                <a:solidFill>
                  <a:schemeClr val="tx1"/>
                </a:solidFill>
                <a:effectLst/>
                <a:latin typeface="Arial" charset="0"/>
                <a:ea typeface="+mn-ea"/>
                <a:cs typeface="+mn-cs"/>
              </a:rPr>
              <a:t>There are more elderly brothers and fewer young brothers to care for them, which means that many provinces must rely on hired professionals to care for their elderly brothers. The older provinces in the Europe are faced with the problem of having to maintain old friaries that were built for a larger number of friars.</a:t>
            </a:r>
          </a:p>
        </p:txBody>
      </p:sp>
    </p:spTree>
    <p:extLst>
      <p:ext uri="{BB962C8B-B14F-4D97-AF65-F5344CB8AC3E}">
        <p14:creationId xmlns:p14="http://schemas.microsoft.com/office/powerpoint/2010/main" xmlns="" val="181695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3015B288-1083-472C-9B05-07C5941A62AE}" type="slidenum">
              <a:rPr lang="it-IT"/>
              <a:pPr/>
              <a:t>2</a:t>
            </a:fld>
            <a:endParaRPr lang="it-IT"/>
          </a:p>
        </p:txBody>
      </p:sp>
      <p:sp>
        <p:nvSpPr>
          <p:cNvPr id="76802" name="Rectangle 2"/>
          <p:cNvSpPr>
            <a:spLocks noGrp="1" noRot="1" noChangeAspect="1" noChangeArrowheads="1" noTextEdit="1"/>
          </p:cNvSpPr>
          <p:nvPr>
            <p:ph type="sldImg"/>
          </p:nvPr>
        </p:nvSpPr>
        <p:spPr>
          <a:xfrm>
            <a:off x="-1588" y="0"/>
            <a:ext cx="6800851" cy="4708525"/>
          </a:xfrm>
          <a:ln/>
        </p:spPr>
      </p:sp>
      <p:sp>
        <p:nvSpPr>
          <p:cNvPr id="76803" name="Rectangle 3"/>
          <p:cNvSpPr>
            <a:spLocks noGrp="1" noChangeArrowheads="1"/>
          </p:cNvSpPr>
          <p:nvPr>
            <p:ph type="body" idx="1"/>
          </p:nvPr>
        </p:nvSpPr>
        <p:spPr/>
        <p:txBody>
          <a:bodyPr/>
          <a:lstStyle/>
          <a:p>
            <a:r>
              <a:rPr lang="en-US" dirty="0" smtClean="0"/>
              <a:t>The </a:t>
            </a:r>
            <a:r>
              <a:rPr lang="en-US" dirty="0"/>
              <a:t>first thing we must note is that the </a:t>
            </a:r>
            <a:r>
              <a:rPr lang="en-US" dirty="0" smtClean="0"/>
              <a:t>number of friars in the Order </a:t>
            </a:r>
            <a:r>
              <a:rPr lang="en-US" dirty="0"/>
              <a:t>has </a:t>
            </a:r>
            <a:r>
              <a:rPr lang="en-US" dirty="0" smtClean="0"/>
              <a:t>been decreasing since 1965. The </a:t>
            </a:r>
            <a:r>
              <a:rPr lang="en-US" dirty="0"/>
              <a:t>decrease in recent years has amounted to </a:t>
            </a:r>
            <a:r>
              <a:rPr lang="en-US" dirty="0" smtClean="0"/>
              <a:t>less than .5% per year, but in twenty years this results in about 1000 fewer friars.</a:t>
            </a:r>
            <a:endParaRPr lang="en-US" dirty="0"/>
          </a:p>
        </p:txBody>
      </p:sp>
    </p:spTree>
    <p:extLst>
      <p:ext uri="{BB962C8B-B14F-4D97-AF65-F5344CB8AC3E}">
        <p14:creationId xmlns:p14="http://schemas.microsoft.com/office/powerpoint/2010/main" xmlns="" val="313485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13EACB00-32B4-469D-904B-E49681627906}" type="slidenum">
              <a:rPr lang="it-IT"/>
              <a:pPr/>
              <a:t>3</a:t>
            </a:fld>
            <a:endParaRPr lang="it-IT"/>
          </a:p>
        </p:txBody>
      </p:sp>
      <p:sp>
        <p:nvSpPr>
          <p:cNvPr id="97282" name="Rectangle 2"/>
          <p:cNvSpPr>
            <a:spLocks noGrp="1" noRot="1" noChangeAspect="1" noChangeArrowheads="1" noTextEdit="1"/>
          </p:cNvSpPr>
          <p:nvPr>
            <p:ph type="sldImg"/>
          </p:nvPr>
        </p:nvSpPr>
        <p:spPr>
          <a:xfrm>
            <a:off x="-1588" y="0"/>
            <a:ext cx="6800851" cy="4708525"/>
          </a:xfrm>
          <a:ln/>
        </p:spPr>
      </p:sp>
      <p:sp>
        <p:nvSpPr>
          <p:cNvPr id="97283" name="Rectangle 3"/>
          <p:cNvSpPr>
            <a:spLocks noGrp="1" noChangeArrowheads="1"/>
          </p:cNvSpPr>
          <p:nvPr>
            <p:ph type="body" idx="1"/>
          </p:nvPr>
        </p:nvSpPr>
        <p:spPr/>
        <p:txBody>
          <a:bodyPr/>
          <a:lstStyle/>
          <a:p>
            <a:r>
              <a:rPr lang="en-US" dirty="0"/>
              <a:t>In this graph, the </a:t>
            </a:r>
            <a:r>
              <a:rPr lang="en-US" dirty="0" smtClean="0"/>
              <a:t>dark </a:t>
            </a:r>
            <a:r>
              <a:rPr lang="en-US" dirty="0"/>
              <a:t>line represents the </a:t>
            </a:r>
            <a:r>
              <a:rPr lang="en-US" dirty="0" smtClean="0"/>
              <a:t>number </a:t>
            </a:r>
            <a:r>
              <a:rPr lang="en-US" dirty="0"/>
              <a:t>of temporary professions in the Order. </a:t>
            </a:r>
            <a:r>
              <a:rPr lang="en-US" dirty="0" smtClean="0"/>
              <a:t>In the last 20 years the Order has</a:t>
            </a:r>
            <a:r>
              <a:rPr lang="en-US" baseline="0" dirty="0" smtClean="0"/>
              <a:t> averaged about </a:t>
            </a:r>
            <a:r>
              <a:rPr lang="en-US" dirty="0" smtClean="0"/>
              <a:t>400 </a:t>
            </a:r>
            <a:r>
              <a:rPr lang="en-US" dirty="0"/>
              <a:t>professions a year, but the trend is slightly negative. The </a:t>
            </a:r>
            <a:r>
              <a:rPr lang="en-US" dirty="0" smtClean="0"/>
              <a:t>dark red bars represent </a:t>
            </a:r>
            <a:r>
              <a:rPr lang="en-US" dirty="0"/>
              <a:t>the </a:t>
            </a:r>
            <a:r>
              <a:rPr lang="en-US" dirty="0" smtClean="0"/>
              <a:t>number </a:t>
            </a:r>
            <a:r>
              <a:rPr lang="en-US" dirty="0"/>
              <a:t>of deaths and the </a:t>
            </a:r>
            <a:r>
              <a:rPr lang="en-US" dirty="0" smtClean="0"/>
              <a:t>lighter bars the number </a:t>
            </a:r>
            <a:r>
              <a:rPr lang="en-US" dirty="0"/>
              <a:t>of departures from the Order. Each of these is around 200, </a:t>
            </a:r>
            <a:r>
              <a:rPr lang="en-US" dirty="0" smtClean="0"/>
              <a:t>and both have been </a:t>
            </a:r>
            <a:r>
              <a:rPr lang="en-US" dirty="0"/>
              <a:t>slightly </a:t>
            </a:r>
            <a:r>
              <a:rPr lang="en-US" dirty="0" smtClean="0"/>
              <a:t>decreasing in recent years. </a:t>
            </a:r>
            <a:r>
              <a:rPr lang="en-US" dirty="0"/>
              <a:t>The overall result of these figures, as we saw in the last slide, is a small annual decrease in the number of friars in the Order</a:t>
            </a:r>
            <a:r>
              <a:rPr lang="en-US" dirty="0" smtClean="0"/>
              <a:t>. In 2015, it appears that the number of professions was actually</a:t>
            </a:r>
            <a:r>
              <a:rPr lang="en-US" baseline="0" dirty="0" smtClean="0"/>
              <a:t> slightly higher than the number of deaths and departures, but this may be a statistical anomaly. </a:t>
            </a:r>
            <a:endParaRPr lang="en-US" dirty="0"/>
          </a:p>
        </p:txBody>
      </p:sp>
    </p:spTree>
    <p:extLst>
      <p:ext uri="{BB962C8B-B14F-4D97-AF65-F5344CB8AC3E}">
        <p14:creationId xmlns:p14="http://schemas.microsoft.com/office/powerpoint/2010/main" xmlns="" val="319321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CC24EA66-75B2-4506-874C-1FC25F0262C9}" type="slidenum">
              <a:rPr lang="it-IT"/>
              <a:pPr/>
              <a:t>4</a:t>
            </a:fld>
            <a:endParaRPr lang="it-IT"/>
          </a:p>
        </p:txBody>
      </p:sp>
      <p:sp>
        <p:nvSpPr>
          <p:cNvPr id="79874" name="Rectangle 2"/>
          <p:cNvSpPr>
            <a:spLocks noGrp="1" noRot="1" noChangeAspect="1" noChangeArrowheads="1" noTextEdit="1"/>
          </p:cNvSpPr>
          <p:nvPr>
            <p:ph type="sldImg"/>
          </p:nvPr>
        </p:nvSpPr>
        <p:spPr>
          <a:xfrm>
            <a:off x="-1588" y="0"/>
            <a:ext cx="6800851" cy="4708525"/>
          </a:xfrm>
          <a:ln/>
        </p:spPr>
      </p:sp>
      <p:sp>
        <p:nvSpPr>
          <p:cNvPr id="79875" name="Rectangle 3"/>
          <p:cNvSpPr>
            <a:spLocks noGrp="1" noChangeArrowheads="1"/>
          </p:cNvSpPr>
          <p:nvPr>
            <p:ph type="body" idx="1"/>
          </p:nvPr>
        </p:nvSpPr>
        <p:spPr/>
        <p:txBody>
          <a:bodyPr/>
          <a:lstStyle/>
          <a:p>
            <a:r>
              <a:rPr lang="en-US" dirty="0"/>
              <a:t>The overall numerical stability of the Order hides significant changes at the regional level. </a:t>
            </a:r>
            <a:r>
              <a:rPr lang="en-US" dirty="0" smtClean="0"/>
              <a:t>One can say that the Order is operating at three speeds. It </a:t>
            </a:r>
            <a:r>
              <a:rPr lang="en-US" dirty="0"/>
              <a:t>is growing in the </a:t>
            </a:r>
            <a:r>
              <a:rPr lang="en-US" dirty="0" smtClean="0"/>
              <a:t>Asia and Africa (the green line), in Central-Eastern Europe and Latin America it is in neutral (the gray line), and it </a:t>
            </a:r>
            <a:r>
              <a:rPr lang="en-US" dirty="0"/>
              <a:t>is in sharp decline in Western Europe and North </a:t>
            </a:r>
            <a:r>
              <a:rPr lang="en-US" dirty="0" smtClean="0"/>
              <a:t>America (the red line). In 2015, for the first time in history, the number of friars in Africa and Asia exceeded the number</a:t>
            </a:r>
            <a:r>
              <a:rPr lang="en-US" baseline="0" dirty="0" smtClean="0"/>
              <a:t> of friars in Europe and North America.</a:t>
            </a:r>
            <a:endParaRPr lang="en-US" dirty="0"/>
          </a:p>
        </p:txBody>
      </p:sp>
    </p:spTree>
    <p:extLst>
      <p:ext uri="{BB962C8B-B14F-4D97-AF65-F5344CB8AC3E}">
        <p14:creationId xmlns:p14="http://schemas.microsoft.com/office/powerpoint/2010/main" xmlns="" val="77346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26D0FDDE-BDDA-4815-87E1-09BBAFCD1943}" type="slidenum">
              <a:rPr lang="it-IT"/>
              <a:pPr/>
              <a:t>5</a:t>
            </a:fld>
            <a:endParaRPr lang="it-IT"/>
          </a:p>
        </p:txBody>
      </p:sp>
      <p:sp>
        <p:nvSpPr>
          <p:cNvPr id="83970" name="Rectangle 2"/>
          <p:cNvSpPr>
            <a:spLocks noGrp="1" noRot="1" noChangeAspect="1" noChangeArrowheads="1" noTextEdit="1"/>
          </p:cNvSpPr>
          <p:nvPr>
            <p:ph type="sldImg"/>
          </p:nvPr>
        </p:nvSpPr>
        <p:spPr>
          <a:xfrm>
            <a:off x="-1588" y="0"/>
            <a:ext cx="6800851" cy="4708525"/>
          </a:xfrm>
          <a:ln/>
        </p:spPr>
      </p:sp>
      <p:sp>
        <p:nvSpPr>
          <p:cNvPr id="83971" name="Rectangle 3"/>
          <p:cNvSpPr>
            <a:spLocks noGrp="1" noChangeArrowheads="1"/>
          </p:cNvSpPr>
          <p:nvPr>
            <p:ph type="body" idx="1"/>
          </p:nvPr>
        </p:nvSpPr>
        <p:spPr/>
        <p:txBody>
          <a:bodyPr/>
          <a:lstStyle/>
          <a:p>
            <a:r>
              <a:rPr lang="en-US" dirty="0" smtClean="0"/>
              <a:t>Looking at this in another way, in 1995 almost half – 47</a:t>
            </a:r>
            <a:r>
              <a:rPr lang="en-US" dirty="0"/>
              <a:t>% </a:t>
            </a:r>
            <a:r>
              <a:rPr lang="en-US" dirty="0" smtClean="0"/>
              <a:t>-- of  the </a:t>
            </a:r>
            <a:r>
              <a:rPr lang="en-US" dirty="0"/>
              <a:t>Order’s friars were in Western </a:t>
            </a:r>
            <a:r>
              <a:rPr lang="en-US" dirty="0" smtClean="0"/>
              <a:t>Europe, 9% were in Africa and 13% were in the Asia-Pacific region. By the end of 2015, Western Europe accounted for less than one-third of the Order’s friars, while Asia-Pacific grew to almost one-fourth of the Order and Africa grew to</a:t>
            </a:r>
            <a:r>
              <a:rPr lang="en-US" baseline="0" dirty="0" smtClean="0"/>
              <a:t> 14%</a:t>
            </a:r>
            <a:r>
              <a:rPr lang="en-US" dirty="0" smtClean="0"/>
              <a:t>.</a:t>
            </a:r>
            <a:endParaRPr lang="en-US" dirty="0"/>
          </a:p>
        </p:txBody>
      </p:sp>
    </p:spTree>
    <p:extLst>
      <p:ext uri="{BB962C8B-B14F-4D97-AF65-F5344CB8AC3E}">
        <p14:creationId xmlns:p14="http://schemas.microsoft.com/office/powerpoint/2010/main" xmlns="" val="415086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35AB33AE-0848-4227-B150-578F510FC4B5}" type="slidenum">
              <a:rPr lang="it-IT"/>
              <a:pPr/>
              <a:t>6</a:t>
            </a:fld>
            <a:endParaRPr lang="it-IT"/>
          </a:p>
        </p:txBody>
      </p:sp>
      <p:sp>
        <p:nvSpPr>
          <p:cNvPr id="99330" name="Rectangle 2"/>
          <p:cNvSpPr>
            <a:spLocks noGrp="1" noRot="1" noChangeAspect="1" noChangeArrowheads="1" noTextEdit="1"/>
          </p:cNvSpPr>
          <p:nvPr>
            <p:ph type="sldImg"/>
          </p:nvPr>
        </p:nvSpPr>
        <p:spPr>
          <a:xfrm>
            <a:off x="-1588" y="0"/>
            <a:ext cx="6800851" cy="4708525"/>
          </a:xfrm>
          <a:ln/>
        </p:spPr>
      </p:sp>
      <p:sp>
        <p:nvSpPr>
          <p:cNvPr id="99331"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One aspect of our life that has become particularly challenging is formation. </a:t>
            </a:r>
          </a:p>
          <a:p>
            <a:r>
              <a:rPr lang="en-US" dirty="0" smtClean="0"/>
              <a:t>A </a:t>
            </a:r>
            <a:r>
              <a:rPr lang="en-US" dirty="0"/>
              <a:t>look at the trend in vocations would seem to suggest that the movement from north to south and from west to east will continue for the near future. In 1968, for instance, 76% of the Order’s novices were in Western Europe and North America</a:t>
            </a:r>
            <a:r>
              <a:rPr lang="en-US" dirty="0" smtClean="0"/>
              <a:t>. Today, they make up only 13%. Africa and the Asia-Pacific region, on the other hand, went from having 14% of the novices in 1968 to 58% of them today.</a:t>
            </a:r>
            <a:endParaRPr lang="en-US" dirty="0"/>
          </a:p>
        </p:txBody>
      </p:sp>
    </p:spTree>
    <p:extLst>
      <p:ext uri="{BB962C8B-B14F-4D97-AF65-F5344CB8AC3E}">
        <p14:creationId xmlns:p14="http://schemas.microsoft.com/office/powerpoint/2010/main" xmlns="" val="262514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B7DF4053-174C-4E42-A884-C292B0F49E9B}" type="slidenum">
              <a:rPr lang="it-IT"/>
              <a:pPr/>
              <a:t>7</a:t>
            </a:fld>
            <a:endParaRPr lang="it-IT"/>
          </a:p>
        </p:txBody>
      </p:sp>
      <p:sp>
        <p:nvSpPr>
          <p:cNvPr id="128002" name="Rectangle 2"/>
          <p:cNvSpPr>
            <a:spLocks noGrp="1" noRot="1" noChangeAspect="1" noChangeArrowheads="1" noTextEdit="1"/>
          </p:cNvSpPr>
          <p:nvPr>
            <p:ph type="sldImg"/>
          </p:nvPr>
        </p:nvSpPr>
        <p:spPr>
          <a:xfrm>
            <a:off x="-1588" y="0"/>
            <a:ext cx="6800851" cy="4708525"/>
          </a:xfrm>
          <a:ln/>
        </p:spPr>
      </p:sp>
      <p:sp>
        <p:nvSpPr>
          <p:cNvPr id="128003" name="Rectangle 3"/>
          <p:cNvSpPr>
            <a:spLocks noGrp="1" noChangeArrowheads="1"/>
          </p:cNvSpPr>
          <p:nvPr>
            <p:ph type="body" idx="1"/>
          </p:nvPr>
        </p:nvSpPr>
        <p:spPr/>
        <p:txBody>
          <a:bodyPr/>
          <a:lstStyle/>
          <a:p>
            <a:r>
              <a:rPr lang="en-US" dirty="0" smtClean="0"/>
              <a:t>Again, we see a three-speed Order. The number </a:t>
            </a:r>
            <a:r>
              <a:rPr lang="en-US" dirty="0"/>
              <a:t>of </a:t>
            </a:r>
            <a:r>
              <a:rPr lang="en-US" dirty="0" smtClean="0"/>
              <a:t>formandi (postulants, novices and temporarily </a:t>
            </a:r>
            <a:r>
              <a:rPr lang="en-US" dirty="0"/>
              <a:t>professed </a:t>
            </a:r>
            <a:r>
              <a:rPr lang="en-US" dirty="0" smtClean="0"/>
              <a:t>friars) is highest (and still growing) in Africa and Asia-Pacific, Western Europe and North America have the lowest numbers (and still shrinking), while Latin America and Central-Eastern Europe have numbers in between the other two regions (and their numbers have been shrinking for the past ten years).</a:t>
            </a:r>
            <a:endParaRPr lang="en-US" dirty="0"/>
          </a:p>
        </p:txBody>
      </p:sp>
    </p:spTree>
    <p:extLst>
      <p:ext uri="{BB962C8B-B14F-4D97-AF65-F5344CB8AC3E}">
        <p14:creationId xmlns:p14="http://schemas.microsoft.com/office/powerpoint/2010/main" xmlns="" val="286561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5FAAD84E-9E36-453F-A2F1-49C3CDD45332}" type="slidenum">
              <a:rPr lang="it-IT"/>
              <a:pPr/>
              <a:t>8</a:t>
            </a:fld>
            <a:endParaRPr lang="it-IT"/>
          </a:p>
        </p:txBody>
      </p:sp>
      <p:sp>
        <p:nvSpPr>
          <p:cNvPr id="130050" name="Rectangle 2"/>
          <p:cNvSpPr>
            <a:spLocks noGrp="1" noRot="1" noChangeAspect="1" noChangeArrowheads="1" noTextEdit="1"/>
          </p:cNvSpPr>
          <p:nvPr>
            <p:ph type="sldImg"/>
          </p:nvPr>
        </p:nvSpPr>
        <p:spPr>
          <a:xfrm>
            <a:off x="-1588" y="0"/>
            <a:ext cx="6800851" cy="4708525"/>
          </a:xfrm>
          <a:ln/>
        </p:spPr>
      </p:sp>
      <p:sp>
        <p:nvSpPr>
          <p:cNvPr id="130051" name="Rectangle 3"/>
          <p:cNvSpPr>
            <a:spLocks noGrp="1" noChangeArrowheads="1"/>
          </p:cNvSpPr>
          <p:nvPr>
            <p:ph type="body" idx="1"/>
          </p:nvPr>
        </p:nvSpPr>
        <p:spPr/>
        <p:txBody>
          <a:bodyPr/>
          <a:lstStyle/>
          <a:p>
            <a:r>
              <a:rPr lang="en-US" dirty="0" smtClean="0"/>
              <a:t>This chart shows the number of formandi (postulants, novices and post-novices) compared to the number of professed friars. Due to the increasing numbers of formandi, their numbers as </a:t>
            </a:r>
            <a:r>
              <a:rPr lang="en-US" dirty="0"/>
              <a:t>a percentage of all the friars in the region is very high in </a:t>
            </a:r>
            <a:r>
              <a:rPr lang="en-US" dirty="0" smtClean="0"/>
              <a:t>Africa and </a:t>
            </a:r>
            <a:r>
              <a:rPr lang="en-US" dirty="0"/>
              <a:t>the Asia-Pacific </a:t>
            </a:r>
            <a:r>
              <a:rPr lang="en-US" dirty="0" smtClean="0"/>
              <a:t>region – almost one person in formation for every two friars --, </a:t>
            </a:r>
            <a:r>
              <a:rPr lang="en-US" dirty="0"/>
              <a:t>which creates difficulties for finding a sufficient number of adequately prepared formation directors and for meeting the expenses of formation programs</a:t>
            </a:r>
            <a:r>
              <a:rPr lang="en-US" dirty="0" smtClean="0"/>
              <a:t>. The percentage of formandi in Western Europe and North America is much lower, but the cost of formation there is quite a bit higher so even they find the expense burdensome at times.</a:t>
            </a:r>
            <a:endParaRPr lang="en-US" dirty="0"/>
          </a:p>
        </p:txBody>
      </p:sp>
    </p:spTree>
    <p:extLst>
      <p:ext uri="{BB962C8B-B14F-4D97-AF65-F5344CB8AC3E}">
        <p14:creationId xmlns:p14="http://schemas.microsoft.com/office/powerpoint/2010/main" xmlns="" val="382527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4" y="9428584"/>
            <a:ext cx="2945659" cy="496332"/>
          </a:xfrm>
          <a:prstGeom prst="rect">
            <a:avLst/>
          </a:prstGeom>
          <a:ln/>
        </p:spPr>
        <p:txBody>
          <a:bodyPr/>
          <a:lstStyle/>
          <a:p>
            <a:fld id="{5FCDCAA4-7839-4B91-96E8-05AA0A9A2D09}" type="slidenum">
              <a:rPr lang="it-IT"/>
              <a:pPr/>
              <a:t>9</a:t>
            </a:fld>
            <a:endParaRPr lang="it-IT"/>
          </a:p>
        </p:txBody>
      </p:sp>
      <p:sp>
        <p:nvSpPr>
          <p:cNvPr id="109570" name="Rectangle 2"/>
          <p:cNvSpPr>
            <a:spLocks noGrp="1" noRot="1" noChangeAspect="1" noChangeArrowheads="1" noTextEdit="1"/>
          </p:cNvSpPr>
          <p:nvPr>
            <p:ph type="sldImg"/>
          </p:nvPr>
        </p:nvSpPr>
        <p:spPr>
          <a:xfrm>
            <a:off x="-1588" y="0"/>
            <a:ext cx="6800851" cy="4708525"/>
          </a:xfrm>
          <a:ln/>
        </p:spPr>
      </p:sp>
      <p:sp>
        <p:nvSpPr>
          <p:cNvPr id="109571" name="Rectangle 3"/>
          <p:cNvSpPr>
            <a:spLocks noGrp="1" noChangeArrowheads="1"/>
          </p:cNvSpPr>
          <p:nvPr>
            <p:ph type="body" idx="1"/>
          </p:nvPr>
        </p:nvSpPr>
        <p:spPr/>
        <p:txBody>
          <a:bodyPr/>
          <a:lstStyle/>
          <a:p>
            <a:r>
              <a:rPr lang="en-US" dirty="0" smtClean="0"/>
              <a:t>It should be quite apparent that as the number of </a:t>
            </a:r>
            <a:r>
              <a:rPr lang="en-US" dirty="0" err="1" smtClean="0"/>
              <a:t>formandi</a:t>
            </a:r>
            <a:r>
              <a:rPr lang="en-US" dirty="0" smtClean="0"/>
              <a:t> increases,</a:t>
            </a:r>
            <a:r>
              <a:rPr lang="en-US" baseline="0" dirty="0" smtClean="0"/>
              <a:t> economic needs will also increase. It is equally true, although maybe not quite as apparent, that with the decreasing number of friars in Western Europe and North America, the Order’s revenues are decreasing.</a:t>
            </a:r>
            <a:endParaRPr lang="en-US" dirty="0"/>
          </a:p>
        </p:txBody>
      </p:sp>
    </p:spTree>
    <p:extLst>
      <p:ext uri="{BB962C8B-B14F-4D97-AF65-F5344CB8AC3E}">
        <p14:creationId xmlns:p14="http://schemas.microsoft.com/office/powerpoint/2010/main" xmlns="" val="1318413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927084" y="2130430"/>
            <a:ext cx="5200650" cy="1470025"/>
          </a:xfrm>
        </p:spPr>
        <p:txBody>
          <a:bodyPr/>
          <a:lstStyle>
            <a:lvl1pPr>
              <a:buClr>
                <a:srgbClr val="FFFFFF"/>
              </a:buClr>
              <a:defRPr/>
            </a:lvl1pPr>
          </a:lstStyle>
          <a:p>
            <a:pPr lvl="0"/>
            <a:r>
              <a:rPr lang="it-IT" altLang="en-US" noProof="0" smtClean="0"/>
              <a:t>Fare clic per modificare lo stile del titolo</a:t>
            </a:r>
            <a:endParaRPr lang="en-US" altLang="en-US" noProof="0" smtClean="0"/>
          </a:p>
        </p:txBody>
      </p:sp>
      <p:sp>
        <p:nvSpPr>
          <p:cNvPr id="22531" name="Rectangle 3"/>
          <p:cNvSpPr>
            <a:spLocks noGrp="1" noChangeArrowheads="1"/>
          </p:cNvSpPr>
          <p:nvPr>
            <p:ph type="subTitle" idx="1"/>
            <p:custDataLst>
              <p:tags r:id="rId2"/>
            </p:custDataLst>
          </p:nvPr>
        </p:nvSpPr>
        <p:spPr>
          <a:xfrm>
            <a:off x="2927084" y="3886200"/>
            <a:ext cx="4457700" cy="1752600"/>
          </a:xfrm>
        </p:spPr>
        <p:txBody>
          <a:bodyPr/>
          <a:lstStyle>
            <a:lvl1pPr marL="0" indent="0">
              <a:buClr>
                <a:srgbClr val="FFFFFF"/>
              </a:buClr>
              <a:buFontTx/>
              <a:buNone/>
              <a:defRPr/>
            </a:lvl1pPr>
          </a:lstStyle>
          <a:p>
            <a:pPr lvl="0"/>
            <a:r>
              <a:rPr lang="it-IT" altLang="en-US" noProof="0" smtClean="0"/>
              <a:t>Fare clic per modificare lo stile del sottotitolo dello schema</a:t>
            </a:r>
            <a:endParaRPr lang="en-US" altLang="en-US" noProof="0" smtClean="0"/>
          </a:p>
        </p:txBody>
      </p:sp>
      <p:sp>
        <p:nvSpPr>
          <p:cNvPr id="22532" name="Rectangle 4"/>
          <p:cNvSpPr>
            <a:spLocks noGrp="1" noChangeArrowheads="1"/>
          </p:cNvSpPr>
          <p:nvPr>
            <p:ph type="dt" sz="half" idx="2"/>
          </p:nvPr>
        </p:nvSpPr>
        <p:spPr/>
        <p:txBody>
          <a:bodyPr/>
          <a:lstStyle>
            <a:lvl1pPr>
              <a:defRPr/>
            </a:lvl1pPr>
          </a:lstStyle>
          <a:p>
            <a:endParaRPr lang="en-US" altLang="en-US"/>
          </a:p>
        </p:txBody>
      </p:sp>
      <p:sp>
        <p:nvSpPr>
          <p:cNvPr id="22533" name="Rectangle 5"/>
          <p:cNvSpPr>
            <a:spLocks noGrp="1" noChangeArrowheads="1"/>
          </p:cNvSpPr>
          <p:nvPr>
            <p:ph type="ftr" sz="quarter" idx="3"/>
          </p:nvPr>
        </p:nvSpPr>
        <p:spPr/>
        <p:txBody>
          <a:bodyPr/>
          <a:lstStyle>
            <a:lvl1pPr>
              <a:defRPr/>
            </a:lvl1pPr>
          </a:lstStyle>
          <a:p>
            <a:endParaRPr lang="en-US" altLang="en-US"/>
          </a:p>
        </p:txBody>
      </p:sp>
      <p:sp>
        <p:nvSpPr>
          <p:cNvPr id="22534" name="Rectangle 6"/>
          <p:cNvSpPr>
            <a:spLocks noGrp="1" noChangeArrowheads="1"/>
          </p:cNvSpPr>
          <p:nvPr>
            <p:ph type="sldNum" sz="quarter" idx="4"/>
          </p:nvPr>
        </p:nvSpPr>
        <p:spPr/>
        <p:txBody>
          <a:bodyPr/>
          <a:lstStyle>
            <a:lvl1pPr>
              <a:defRPr/>
            </a:lvl1pPr>
          </a:lstStyle>
          <a:p>
            <a:fld id="{B49B961D-7A56-401D-876D-F8434E8835A8}" type="slidenum">
              <a:rPr lang="en-US" altLang="en-US" smtClean="0"/>
              <a:pPr/>
              <a:t>‹#›</a:t>
            </a:fld>
            <a:endParaRPr lang="en-US" altLang="en-US"/>
          </a:p>
        </p:txBody>
      </p:sp>
    </p:spTree>
    <p:extLst>
      <p:ext uri="{BB962C8B-B14F-4D97-AF65-F5344CB8AC3E}">
        <p14:creationId xmlns:p14="http://schemas.microsoft.com/office/powerpoint/2010/main" xmlns="" val="1081911142"/>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38175E3A-8C4E-4D48-99BB-AC5273918CD6}" type="slidenum">
              <a:rPr lang="en-US" altLang="en-US" smtClean="0"/>
              <a:pPr/>
              <a:t>‹#›</a:t>
            </a:fld>
            <a:endParaRPr lang="en-US" altLang="en-US"/>
          </a:p>
        </p:txBody>
      </p:sp>
    </p:spTree>
    <p:extLst>
      <p:ext uri="{BB962C8B-B14F-4D97-AF65-F5344CB8AC3E}">
        <p14:creationId xmlns:p14="http://schemas.microsoft.com/office/powerpoint/2010/main" xmlns="" val="598687666"/>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058947" y="274643"/>
            <a:ext cx="1712913"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2918487" y="274643"/>
            <a:ext cx="4975358"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13EE1F3C-D6AF-4E09-A472-07F2F7A2F0D8}" type="slidenum">
              <a:rPr lang="en-US" altLang="en-US" smtClean="0"/>
              <a:pPr/>
              <a:t>‹#›</a:t>
            </a:fld>
            <a:endParaRPr lang="en-US" altLang="en-US"/>
          </a:p>
        </p:txBody>
      </p:sp>
    </p:spTree>
    <p:extLst>
      <p:ext uri="{BB962C8B-B14F-4D97-AF65-F5344CB8AC3E}">
        <p14:creationId xmlns:p14="http://schemas.microsoft.com/office/powerpoint/2010/main" xmlns="" val="2942786070"/>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7813"/>
            <a:ext cx="8915400" cy="1139825"/>
          </a:xfrm>
        </p:spPr>
        <p:txBody>
          <a:bodyPr/>
          <a:lstStyle/>
          <a:p>
            <a:r>
              <a:rPr lang="it-IT" smtClean="0"/>
              <a:t>Fare clic per modificare lo stile del titolo</a:t>
            </a:r>
            <a:endParaRPr lang="en-US"/>
          </a:p>
        </p:txBody>
      </p:sp>
      <p:sp>
        <p:nvSpPr>
          <p:cNvPr id="3" name="Segnaposto grafico 2"/>
          <p:cNvSpPr>
            <a:spLocks noGrp="1"/>
          </p:cNvSpPr>
          <p:nvPr>
            <p:ph type="chart" idx="1"/>
          </p:nvPr>
        </p:nvSpPr>
        <p:spPr>
          <a:xfrm>
            <a:off x="495300" y="1600204"/>
            <a:ext cx="8915400" cy="4530725"/>
          </a:xfrm>
        </p:spPr>
        <p:txBody>
          <a:bodyPr/>
          <a:lstStyle/>
          <a:p>
            <a:endParaRPr lang="en-US"/>
          </a:p>
        </p:txBody>
      </p:sp>
      <p:sp>
        <p:nvSpPr>
          <p:cNvPr id="4" name="Segnaposto data 3"/>
          <p:cNvSpPr>
            <a:spLocks noGrp="1"/>
          </p:cNvSpPr>
          <p:nvPr>
            <p:ph type="dt" sz="half" idx="10"/>
          </p:nvPr>
        </p:nvSpPr>
        <p:spPr>
          <a:xfrm>
            <a:off x="495300" y="6243638"/>
            <a:ext cx="2311400" cy="457200"/>
          </a:xfrm>
        </p:spPr>
        <p:txBody>
          <a:bodyPr/>
          <a:lstStyle>
            <a:lvl1pPr>
              <a:defRPr/>
            </a:lvl1pPr>
          </a:lstStyle>
          <a:p>
            <a:endParaRPr lang="en-US" altLang="en-US"/>
          </a:p>
        </p:txBody>
      </p:sp>
      <p:sp>
        <p:nvSpPr>
          <p:cNvPr id="5" name="Segnaposto piè di pagina 4"/>
          <p:cNvSpPr>
            <a:spLocks noGrp="1"/>
          </p:cNvSpPr>
          <p:nvPr>
            <p:ph type="ftr" sz="quarter" idx="11"/>
          </p:nvPr>
        </p:nvSpPr>
        <p:spPr>
          <a:xfrm>
            <a:off x="3384550" y="6248400"/>
            <a:ext cx="3136900" cy="457200"/>
          </a:xfrm>
        </p:spPr>
        <p:txBody>
          <a:bodyPr/>
          <a:lstStyle>
            <a:lvl1pPr>
              <a:defRPr/>
            </a:lvl1pPr>
          </a:lstStyle>
          <a:p>
            <a:endParaRPr lang="en-US" altLang="en-US"/>
          </a:p>
        </p:txBody>
      </p:sp>
      <p:sp>
        <p:nvSpPr>
          <p:cNvPr id="6" name="Segnaposto numero diapositiva 5"/>
          <p:cNvSpPr>
            <a:spLocks noGrp="1"/>
          </p:cNvSpPr>
          <p:nvPr>
            <p:ph type="sldNum" sz="quarter" idx="12"/>
          </p:nvPr>
        </p:nvSpPr>
        <p:spPr>
          <a:xfrm>
            <a:off x="7099300" y="6243638"/>
            <a:ext cx="2311400" cy="457200"/>
          </a:xfrm>
        </p:spPr>
        <p:txBody>
          <a:bodyPr/>
          <a:lstStyle>
            <a:lvl1pPr>
              <a:defRPr/>
            </a:lvl1pPr>
          </a:lstStyle>
          <a:p>
            <a:fld id="{53B82312-3786-41C4-8141-A4EBDEDEF2CC}" type="slidenum">
              <a:rPr lang="en-US" altLang="en-US"/>
              <a:pPr/>
              <a:t>‹#›</a:t>
            </a:fld>
            <a:endParaRPr lang="en-US" altLang="en-US"/>
          </a:p>
        </p:txBody>
      </p:sp>
    </p:spTree>
    <p:extLst>
      <p:ext uri="{BB962C8B-B14F-4D97-AF65-F5344CB8AC3E}">
        <p14:creationId xmlns:p14="http://schemas.microsoft.com/office/powerpoint/2010/main" xmlns="" val="1910284435"/>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7813"/>
            <a:ext cx="8915400" cy="113982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95300" y="1600204"/>
            <a:ext cx="43815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029201" y="1600204"/>
            <a:ext cx="43815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a:xfrm>
            <a:off x="495300" y="6243638"/>
            <a:ext cx="2311400" cy="457200"/>
          </a:xfrm>
        </p:spPr>
        <p:txBody>
          <a:bodyPr/>
          <a:lstStyle>
            <a:lvl1pPr>
              <a:defRPr/>
            </a:lvl1pPr>
          </a:lstStyle>
          <a:p>
            <a:endParaRPr lang="en-US" altLang="en-US"/>
          </a:p>
        </p:txBody>
      </p:sp>
      <p:sp>
        <p:nvSpPr>
          <p:cNvPr id="6" name="Segnaposto piè di pagina 5"/>
          <p:cNvSpPr>
            <a:spLocks noGrp="1"/>
          </p:cNvSpPr>
          <p:nvPr>
            <p:ph type="ftr" sz="quarter" idx="11"/>
          </p:nvPr>
        </p:nvSpPr>
        <p:spPr>
          <a:xfrm>
            <a:off x="3384550" y="6248400"/>
            <a:ext cx="3136900" cy="457200"/>
          </a:xfrm>
        </p:spPr>
        <p:txBody>
          <a:bodyPr/>
          <a:lstStyle>
            <a:lvl1pPr>
              <a:defRPr/>
            </a:lvl1pPr>
          </a:lstStyle>
          <a:p>
            <a:endParaRPr lang="en-US" altLang="en-US"/>
          </a:p>
        </p:txBody>
      </p:sp>
      <p:sp>
        <p:nvSpPr>
          <p:cNvPr id="7" name="Segnaposto numero diapositiva 6"/>
          <p:cNvSpPr>
            <a:spLocks noGrp="1"/>
          </p:cNvSpPr>
          <p:nvPr>
            <p:ph type="sldNum" sz="quarter" idx="12"/>
          </p:nvPr>
        </p:nvSpPr>
        <p:spPr>
          <a:xfrm>
            <a:off x="7099300" y="6243638"/>
            <a:ext cx="2311400" cy="457200"/>
          </a:xfrm>
        </p:spPr>
        <p:txBody>
          <a:bodyPr/>
          <a:lstStyle>
            <a:lvl1pPr>
              <a:defRPr/>
            </a:lvl1pPr>
          </a:lstStyle>
          <a:p>
            <a:fld id="{BDDBB494-5A61-444F-9501-EF704729EB3B}" type="slidenum">
              <a:rPr lang="en-US" altLang="en-US"/>
              <a:pPr/>
              <a:t>‹#›</a:t>
            </a:fld>
            <a:endParaRPr lang="en-US" altLang="en-US"/>
          </a:p>
        </p:txBody>
      </p:sp>
    </p:spTree>
    <p:extLst>
      <p:ext uri="{BB962C8B-B14F-4D97-AF65-F5344CB8AC3E}">
        <p14:creationId xmlns:p14="http://schemas.microsoft.com/office/powerpoint/2010/main" xmlns="" val="3838367816"/>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7906" y="136528"/>
            <a:ext cx="9605037" cy="658177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93584" y="2130430"/>
            <a:ext cx="7923080" cy="1470025"/>
          </a:xfrm>
        </p:spPr>
        <p:txBody>
          <a:bodyPr/>
          <a:lstStyle>
            <a:lvl1pPr>
              <a:defRPr/>
            </a:lvl1pPr>
          </a:lstStyle>
          <a:p>
            <a:pPr lvl="0"/>
            <a:r>
              <a:rPr lang="it-IT" altLang="en-US" noProof="0" smtClean="0"/>
              <a:t>Fare clic per modificare lo stile del titolo</a:t>
            </a:r>
            <a:endParaRPr lang="en-US" altLang="en-US" noProof="0" smtClean="0"/>
          </a:p>
        </p:txBody>
      </p:sp>
      <p:sp>
        <p:nvSpPr>
          <p:cNvPr id="29700" name="Rectangle 4"/>
          <p:cNvSpPr>
            <a:spLocks noGrp="1" noChangeArrowheads="1"/>
          </p:cNvSpPr>
          <p:nvPr>
            <p:ph type="subTitle" idx="1"/>
            <p:custDataLst>
              <p:tags r:id="rId2"/>
            </p:custDataLst>
          </p:nvPr>
        </p:nvSpPr>
        <p:spPr>
          <a:xfrm>
            <a:off x="493584" y="3886200"/>
            <a:ext cx="7923080" cy="1752600"/>
          </a:xfrm>
        </p:spPr>
        <p:txBody>
          <a:bodyPr/>
          <a:lstStyle>
            <a:lvl1pPr marL="0" indent="0">
              <a:buClr>
                <a:srgbClr val="FFFFFF"/>
              </a:buClr>
              <a:buFontTx/>
              <a:buNone/>
              <a:defRPr/>
            </a:lvl1pPr>
          </a:lstStyle>
          <a:p>
            <a:pPr lvl="0"/>
            <a:r>
              <a:rPr lang="it-IT" altLang="en-US" noProof="0" smtClean="0"/>
              <a:t>Fare clic per modificare lo stile del sottotitolo dello schema</a:t>
            </a:r>
            <a:endParaRPr lang="en-US" altLang="en-US" noProof="0" smtClean="0"/>
          </a:p>
        </p:txBody>
      </p:sp>
      <p:sp>
        <p:nvSpPr>
          <p:cNvPr id="29701" name="Rectangle 5"/>
          <p:cNvSpPr>
            <a:spLocks noGrp="1" noChangeArrowheads="1"/>
          </p:cNvSpPr>
          <p:nvPr>
            <p:ph type="dt" sz="half" idx="2"/>
          </p:nvPr>
        </p:nvSpPr>
        <p:spPr/>
        <p:txBody>
          <a:bodyPr/>
          <a:lstStyle>
            <a:lvl1pPr>
              <a:defRPr/>
            </a:lvl1pPr>
          </a:lstStyle>
          <a:p>
            <a:endParaRPr lang="en-US" altLang="en-US"/>
          </a:p>
        </p:txBody>
      </p:sp>
      <p:sp>
        <p:nvSpPr>
          <p:cNvPr id="29702" name="Rectangle 6"/>
          <p:cNvSpPr>
            <a:spLocks noGrp="1" noChangeArrowheads="1"/>
          </p:cNvSpPr>
          <p:nvPr>
            <p:ph type="ftr" sz="quarter" idx="3"/>
          </p:nvPr>
        </p:nvSpPr>
        <p:spPr/>
        <p:txBody>
          <a:bodyPr/>
          <a:lstStyle>
            <a:lvl1pPr>
              <a:defRPr/>
            </a:lvl1pPr>
          </a:lstStyle>
          <a:p>
            <a:endParaRPr lang="en-US" altLang="en-US"/>
          </a:p>
        </p:txBody>
      </p:sp>
      <p:sp>
        <p:nvSpPr>
          <p:cNvPr id="29703" name="Rectangle 7"/>
          <p:cNvSpPr>
            <a:spLocks noGrp="1" noChangeArrowheads="1"/>
          </p:cNvSpPr>
          <p:nvPr>
            <p:ph type="sldNum" sz="quarter" idx="4"/>
          </p:nvPr>
        </p:nvSpPr>
        <p:spPr/>
        <p:txBody>
          <a:bodyPr/>
          <a:lstStyle>
            <a:lvl1pPr>
              <a:defRPr/>
            </a:lvl1pPr>
          </a:lstStyle>
          <a:p>
            <a:fld id="{CB79D4C8-A717-4DBD-A51E-4121815A90C2}" type="slidenum">
              <a:rPr lang="en-US" altLang="en-US"/>
              <a:pPr/>
              <a:t>‹#›</a:t>
            </a:fld>
            <a:endParaRPr lang="en-US" altLang="en-US"/>
          </a:p>
        </p:txBody>
      </p:sp>
    </p:spTree>
    <p:extLst>
      <p:ext uri="{BB962C8B-B14F-4D97-AF65-F5344CB8AC3E}">
        <p14:creationId xmlns:p14="http://schemas.microsoft.com/office/powerpoint/2010/main" xmlns="" val="308821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CF81446D-01D4-411B-B4E8-16CB0D794593}" type="slidenum">
              <a:rPr lang="en-US" altLang="en-US"/>
              <a:pPr/>
              <a:t>‹#›</a:t>
            </a:fld>
            <a:endParaRPr lang="en-US" altLang="en-US"/>
          </a:p>
        </p:txBody>
      </p:sp>
    </p:spTree>
    <p:extLst>
      <p:ext uri="{BB962C8B-B14F-4D97-AF65-F5344CB8AC3E}">
        <p14:creationId xmlns:p14="http://schemas.microsoft.com/office/powerpoint/2010/main" xmlns="" val="259657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75882" y="1709742"/>
            <a:ext cx="8543925" cy="2852737"/>
          </a:xfrm>
        </p:spPr>
        <p:txBody>
          <a:bodyPr/>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675882" y="4589468"/>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B412C7DC-C045-40D6-85B1-8DE1EBE2D5E1}" type="slidenum">
              <a:rPr lang="en-US" altLang="en-US"/>
              <a:pPr/>
              <a:t>‹#›</a:t>
            </a:fld>
            <a:endParaRPr lang="en-US" altLang="en-US"/>
          </a:p>
        </p:txBody>
      </p:sp>
    </p:spTree>
    <p:extLst>
      <p:ext uri="{BB962C8B-B14F-4D97-AF65-F5344CB8AC3E}">
        <p14:creationId xmlns:p14="http://schemas.microsoft.com/office/powerpoint/2010/main" xmlns="" val="2159777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93584" y="1600203"/>
            <a:ext cx="437343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032111" y="1600203"/>
            <a:ext cx="4373431"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E9871377-E119-4D0B-8CED-71678645A25B}" type="slidenum">
              <a:rPr lang="en-US" altLang="en-US"/>
              <a:pPr/>
              <a:t>‹#›</a:t>
            </a:fld>
            <a:endParaRPr lang="en-US" altLang="en-US"/>
          </a:p>
        </p:txBody>
      </p:sp>
    </p:spTree>
    <p:extLst>
      <p:ext uri="{BB962C8B-B14F-4D97-AF65-F5344CB8AC3E}">
        <p14:creationId xmlns:p14="http://schemas.microsoft.com/office/powerpoint/2010/main" xmlns="" val="916381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82761" y="365126"/>
            <a:ext cx="8543925"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682759" y="1681164"/>
            <a:ext cx="41911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82759" y="2505076"/>
            <a:ext cx="4191133"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5014914" y="1681164"/>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14914" y="2505076"/>
            <a:ext cx="421177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en-US" altLang="en-US"/>
          </a:p>
        </p:txBody>
      </p:sp>
      <p:sp>
        <p:nvSpPr>
          <p:cNvPr id="8" name="Segnaposto piè di pagina 7"/>
          <p:cNvSpPr>
            <a:spLocks noGrp="1"/>
          </p:cNvSpPr>
          <p:nvPr>
            <p:ph type="ftr" sz="quarter" idx="11"/>
          </p:nvPr>
        </p:nvSpPr>
        <p:spPr/>
        <p:txBody>
          <a:bodyPr/>
          <a:lstStyle>
            <a:lvl1pPr>
              <a:defRPr/>
            </a:lvl1pPr>
          </a:lstStyle>
          <a:p>
            <a:endParaRPr lang="en-US" altLang="en-US"/>
          </a:p>
        </p:txBody>
      </p:sp>
      <p:sp>
        <p:nvSpPr>
          <p:cNvPr id="9" name="Segnaposto numero diapositiva 8"/>
          <p:cNvSpPr>
            <a:spLocks noGrp="1"/>
          </p:cNvSpPr>
          <p:nvPr>
            <p:ph type="sldNum" sz="quarter" idx="12"/>
          </p:nvPr>
        </p:nvSpPr>
        <p:spPr/>
        <p:txBody>
          <a:bodyPr/>
          <a:lstStyle>
            <a:lvl1pPr>
              <a:defRPr/>
            </a:lvl1pPr>
          </a:lstStyle>
          <a:p>
            <a:fld id="{4CBEDFC1-817A-477B-BDAD-12A8E7B6DDB5}" type="slidenum">
              <a:rPr lang="en-US" altLang="en-US"/>
              <a:pPr/>
              <a:t>‹#›</a:t>
            </a:fld>
            <a:endParaRPr lang="en-US" altLang="en-US"/>
          </a:p>
        </p:txBody>
      </p:sp>
    </p:spTree>
    <p:extLst>
      <p:ext uri="{BB962C8B-B14F-4D97-AF65-F5344CB8AC3E}">
        <p14:creationId xmlns:p14="http://schemas.microsoft.com/office/powerpoint/2010/main" xmlns="" val="367274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en-US" altLang="en-US"/>
          </a:p>
        </p:txBody>
      </p:sp>
      <p:sp>
        <p:nvSpPr>
          <p:cNvPr id="4" name="Segnaposto piè di pagina 3"/>
          <p:cNvSpPr>
            <a:spLocks noGrp="1"/>
          </p:cNvSpPr>
          <p:nvPr>
            <p:ph type="ftr" sz="quarter" idx="11"/>
          </p:nvPr>
        </p:nvSpPr>
        <p:spPr/>
        <p:txBody>
          <a:bodyPr/>
          <a:lstStyle>
            <a:lvl1pPr>
              <a:defRPr/>
            </a:lvl1pPr>
          </a:lstStyle>
          <a:p>
            <a:endParaRPr lang="en-US" altLang="en-US"/>
          </a:p>
        </p:txBody>
      </p:sp>
      <p:sp>
        <p:nvSpPr>
          <p:cNvPr id="5" name="Segnaposto numero diapositiva 4"/>
          <p:cNvSpPr>
            <a:spLocks noGrp="1"/>
          </p:cNvSpPr>
          <p:nvPr>
            <p:ph type="sldNum" sz="quarter" idx="12"/>
          </p:nvPr>
        </p:nvSpPr>
        <p:spPr/>
        <p:txBody>
          <a:bodyPr/>
          <a:lstStyle>
            <a:lvl1pPr>
              <a:defRPr/>
            </a:lvl1pPr>
          </a:lstStyle>
          <a:p>
            <a:fld id="{5197C5EA-C682-4037-A628-56734D755C37}" type="slidenum">
              <a:rPr lang="en-US" altLang="en-US"/>
              <a:pPr/>
              <a:t>‹#›</a:t>
            </a:fld>
            <a:endParaRPr lang="en-US" altLang="en-US"/>
          </a:p>
        </p:txBody>
      </p:sp>
    </p:spTree>
    <p:extLst>
      <p:ext uri="{BB962C8B-B14F-4D97-AF65-F5344CB8AC3E}">
        <p14:creationId xmlns:p14="http://schemas.microsoft.com/office/powerpoint/2010/main" xmlns="" val="14398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3AA37D96-46BD-47DE-90C4-BE5DED336B73}" type="slidenum">
              <a:rPr lang="en-US" altLang="en-US" smtClean="0"/>
              <a:pPr/>
              <a:t>‹#›</a:t>
            </a:fld>
            <a:endParaRPr lang="en-US" altLang="en-US"/>
          </a:p>
        </p:txBody>
      </p:sp>
    </p:spTree>
    <p:extLst>
      <p:ext uri="{BB962C8B-B14F-4D97-AF65-F5344CB8AC3E}">
        <p14:creationId xmlns:p14="http://schemas.microsoft.com/office/powerpoint/2010/main" xmlns="" val="2778549147"/>
      </p:ext>
    </p:extLst>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ltLang="en-US"/>
          </a:p>
        </p:txBody>
      </p:sp>
      <p:sp>
        <p:nvSpPr>
          <p:cNvPr id="3" name="Segnaposto piè di pagina 2"/>
          <p:cNvSpPr>
            <a:spLocks noGrp="1"/>
          </p:cNvSpPr>
          <p:nvPr>
            <p:ph type="ftr" sz="quarter" idx="11"/>
          </p:nvPr>
        </p:nvSpPr>
        <p:spPr/>
        <p:txBody>
          <a:bodyPr/>
          <a:lstStyle>
            <a:lvl1pPr>
              <a:defRPr/>
            </a:lvl1pPr>
          </a:lstStyle>
          <a:p>
            <a:endParaRPr lang="en-US" altLang="en-US"/>
          </a:p>
        </p:txBody>
      </p:sp>
      <p:sp>
        <p:nvSpPr>
          <p:cNvPr id="4" name="Segnaposto numero diapositiva 3"/>
          <p:cNvSpPr>
            <a:spLocks noGrp="1"/>
          </p:cNvSpPr>
          <p:nvPr>
            <p:ph type="sldNum" sz="quarter" idx="12"/>
          </p:nvPr>
        </p:nvSpPr>
        <p:spPr/>
        <p:txBody>
          <a:bodyPr/>
          <a:lstStyle>
            <a:lvl1pPr>
              <a:defRPr/>
            </a:lvl1pPr>
          </a:lstStyle>
          <a:p>
            <a:fld id="{0FCA6CB4-4590-4B34-A6B1-CE8FB4098416}" type="slidenum">
              <a:rPr lang="en-US" altLang="en-US"/>
              <a:pPr/>
              <a:t>‹#›</a:t>
            </a:fld>
            <a:endParaRPr lang="en-US" altLang="en-US"/>
          </a:p>
        </p:txBody>
      </p:sp>
    </p:spTree>
    <p:extLst>
      <p:ext uri="{BB962C8B-B14F-4D97-AF65-F5344CB8AC3E}">
        <p14:creationId xmlns:p14="http://schemas.microsoft.com/office/powerpoint/2010/main" xmlns="" val="57321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760" y="457200"/>
            <a:ext cx="3195374" cy="1600200"/>
          </a:xfrm>
        </p:spPr>
        <p:txBody>
          <a:bodyPr/>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4211774"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82760" y="2057400"/>
            <a:ext cx="31953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CB5C82A7-0C58-4FAB-B017-9595E97C9FFA}" type="slidenum">
              <a:rPr lang="en-US" altLang="en-US"/>
              <a:pPr/>
              <a:t>‹#›</a:t>
            </a:fld>
            <a:endParaRPr lang="en-US" altLang="en-US"/>
          </a:p>
        </p:txBody>
      </p:sp>
    </p:spTree>
    <p:extLst>
      <p:ext uri="{BB962C8B-B14F-4D97-AF65-F5344CB8AC3E}">
        <p14:creationId xmlns:p14="http://schemas.microsoft.com/office/powerpoint/2010/main" xmlns="" val="3307512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760" y="457200"/>
            <a:ext cx="3195374" cy="1600200"/>
          </a:xfrm>
        </p:spPr>
        <p:txBody>
          <a:bodyPr/>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4211774"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Segnaposto testo 3"/>
          <p:cNvSpPr>
            <a:spLocks noGrp="1"/>
          </p:cNvSpPr>
          <p:nvPr>
            <p:ph type="body" sz="half" idx="2"/>
          </p:nvPr>
        </p:nvSpPr>
        <p:spPr>
          <a:xfrm>
            <a:off x="682760" y="2057400"/>
            <a:ext cx="31953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57663BC7-47BA-4ED7-BEBB-9B8C2080C8D5}" type="slidenum">
              <a:rPr lang="en-US" altLang="en-US"/>
              <a:pPr/>
              <a:t>‹#›</a:t>
            </a:fld>
            <a:endParaRPr lang="en-US" altLang="en-US"/>
          </a:p>
        </p:txBody>
      </p:sp>
    </p:spTree>
    <p:extLst>
      <p:ext uri="{BB962C8B-B14F-4D97-AF65-F5344CB8AC3E}">
        <p14:creationId xmlns:p14="http://schemas.microsoft.com/office/powerpoint/2010/main" xmlns="" val="4168400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FB92BB8A-19EE-404D-BA59-72D30EF437D4}" type="slidenum">
              <a:rPr lang="en-US" altLang="en-US"/>
              <a:pPr/>
              <a:t>‹#›</a:t>
            </a:fld>
            <a:endParaRPr lang="en-US" altLang="en-US"/>
          </a:p>
        </p:txBody>
      </p:sp>
    </p:spTree>
    <p:extLst>
      <p:ext uri="{BB962C8B-B14F-4D97-AF65-F5344CB8AC3E}">
        <p14:creationId xmlns:p14="http://schemas.microsoft.com/office/powerpoint/2010/main" xmlns="" val="1496486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78411" y="274643"/>
            <a:ext cx="2227131"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93584" y="274643"/>
            <a:ext cx="651973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36BDE4F9-782E-4BD7-8626-493191E1B171}" type="slidenum">
              <a:rPr lang="en-US" altLang="en-US"/>
              <a:pPr/>
              <a:t>‹#›</a:t>
            </a:fld>
            <a:endParaRPr lang="en-US" altLang="en-US"/>
          </a:p>
        </p:txBody>
      </p:sp>
    </p:spTree>
    <p:extLst>
      <p:ext uri="{BB962C8B-B14F-4D97-AF65-F5344CB8AC3E}">
        <p14:creationId xmlns:p14="http://schemas.microsoft.com/office/powerpoint/2010/main" xmlns="" val="1313942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8" name="Group 17"/>
          <p:cNvGrpSpPr/>
          <p:nvPr/>
        </p:nvGrpSpPr>
        <p:grpSpPr>
          <a:xfrm>
            <a:off x="2" y="0"/>
            <a:ext cx="9906732"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082095" y="1811868"/>
            <a:ext cx="5751272" cy="1515533"/>
          </a:xfrm>
        </p:spPr>
        <p:txBody>
          <a:bodyPr anchor="b">
            <a:noAutofit/>
          </a:bodyPr>
          <a:lstStyle>
            <a:lvl1pPr algn="ctr">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082095" y="3598331"/>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570872" y="5054602"/>
            <a:ext cx="729382" cy="279400"/>
          </a:xfrm>
        </p:spPr>
        <p:txBody>
          <a:bodyPr/>
          <a:lstStyle/>
          <a:p>
            <a:endParaRPr lang="en-US" altLang="en-US"/>
          </a:p>
        </p:txBody>
      </p:sp>
      <p:sp>
        <p:nvSpPr>
          <p:cNvPr id="5" name="Footer Placeholder 4"/>
          <p:cNvSpPr>
            <a:spLocks noGrp="1"/>
          </p:cNvSpPr>
          <p:nvPr>
            <p:ph type="ftr" sz="quarter" idx="11"/>
          </p:nvPr>
        </p:nvSpPr>
        <p:spPr>
          <a:xfrm>
            <a:off x="2082095" y="5054602"/>
            <a:ext cx="4403598" cy="279400"/>
          </a:xfrm>
        </p:spPr>
        <p:txBody>
          <a:bodyPr/>
          <a:lstStyle/>
          <a:p>
            <a:endParaRPr lang="en-US" altLang="en-US"/>
          </a:p>
        </p:txBody>
      </p:sp>
      <p:sp>
        <p:nvSpPr>
          <p:cNvPr id="6" name="Slide Number Placeholder 5"/>
          <p:cNvSpPr>
            <a:spLocks noGrp="1"/>
          </p:cNvSpPr>
          <p:nvPr>
            <p:ph type="sldNum" sz="quarter" idx="12"/>
          </p:nvPr>
        </p:nvSpPr>
        <p:spPr>
          <a:xfrm>
            <a:off x="7385427" y="5054602"/>
            <a:ext cx="447940" cy="279400"/>
          </a:xfrm>
        </p:spPr>
        <p:txBody>
          <a:bodyPr/>
          <a:lstStyle/>
          <a:p>
            <a:fld id="{B49B961D-7A56-401D-876D-F8434E8835A8}" type="slidenum">
              <a:rPr lang="en-US" altLang="en-US" smtClean="0"/>
              <a:pPr/>
              <a:t>‹#›</a:t>
            </a:fld>
            <a:endParaRPr lang="en-US" altLang="en-US"/>
          </a:p>
        </p:txBody>
      </p:sp>
      <p:cxnSp>
        <p:nvCxnSpPr>
          <p:cNvPr id="15" name="Straight Connector 14"/>
          <p:cNvCxnSpPr/>
          <p:nvPr/>
        </p:nvCxnSpPr>
        <p:spPr>
          <a:xfrm>
            <a:off x="2188145" y="3471329"/>
            <a:ext cx="553917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45331472"/>
      </p:ext>
    </p:extLst>
  </p:cSld>
  <p:clrMapOvr>
    <a:masterClrMapping/>
  </p:clrMapOvr>
  <p:transition>
    <p:dissolv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85007" y="2356260"/>
            <a:ext cx="714516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AA37D96-46BD-47DE-90C4-BE5DED336B73}" type="slidenum">
              <a:rPr lang="en-US" altLang="en-US" smtClean="0"/>
              <a:pPr/>
              <a:t>‹#›</a:t>
            </a:fld>
            <a:endParaRPr lang="en-US" altLang="en-US"/>
          </a:p>
        </p:txBody>
      </p:sp>
    </p:spTree>
    <p:extLst>
      <p:ext uri="{BB962C8B-B14F-4D97-AF65-F5344CB8AC3E}">
        <p14:creationId xmlns:p14="http://schemas.microsoft.com/office/powerpoint/2010/main" xmlns="" val="1477626587"/>
      </p:ext>
    </p:extLst>
  </p:cSld>
  <p:clrMapOvr>
    <a:masterClrMapping/>
  </p:clrMapOvr>
  <p:transition>
    <p:dissolv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385007" y="1641413"/>
            <a:ext cx="7145164" cy="1822514"/>
          </a:xfrm>
        </p:spPr>
        <p:txBody>
          <a:bodyPr anchor="b">
            <a:normAutofit/>
          </a:bodyPr>
          <a:lstStyle>
            <a:lvl1pPr algn="ct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85007" y="3734861"/>
            <a:ext cx="714516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0D14A90-968A-4186-B14D-FD22B0805ED6}" type="slidenum">
              <a:rPr lang="en-US" altLang="en-US" smtClean="0"/>
              <a:pPr/>
              <a:t>‹#›</a:t>
            </a:fld>
            <a:endParaRPr lang="en-US" altLang="en-US"/>
          </a:p>
        </p:txBody>
      </p:sp>
      <p:cxnSp>
        <p:nvCxnSpPr>
          <p:cNvPr id="31" name="Straight Connector 30"/>
          <p:cNvCxnSpPr/>
          <p:nvPr/>
        </p:nvCxnSpPr>
        <p:spPr>
          <a:xfrm>
            <a:off x="1385008"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17193375"/>
      </p:ext>
    </p:extLst>
  </p:cSld>
  <p:clrMapOvr>
    <a:masterClrMapping/>
  </p:clrMapOvr>
  <p:transition>
    <p:dissolv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85007" y="2356260"/>
            <a:ext cx="714516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4939" y="915342"/>
            <a:ext cx="7365294" cy="130386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74936" y="2487168"/>
            <a:ext cx="3615690" cy="344728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8BF8200-17E6-41C7-871C-B3D57DEEF093}" type="slidenum">
              <a:rPr lang="en-US" altLang="en-US" smtClean="0"/>
              <a:pPr/>
              <a:t>‹#›</a:t>
            </a:fld>
            <a:endParaRPr lang="en-US" altLang="en-US"/>
          </a:p>
        </p:txBody>
      </p:sp>
    </p:spTree>
    <p:extLst>
      <p:ext uri="{BB962C8B-B14F-4D97-AF65-F5344CB8AC3E}">
        <p14:creationId xmlns:p14="http://schemas.microsoft.com/office/powerpoint/2010/main" xmlns="" val="3611246400"/>
      </p:ext>
    </p:extLst>
  </p:cSld>
  <p:clrMapOvr>
    <a:masterClrMapping/>
  </p:clrMapOvr>
  <p:transition>
    <p:dissolv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74940" y="3243263"/>
            <a:ext cx="3615690" cy="270662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28652"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28652" y="3243263"/>
            <a:ext cx="3615690" cy="270662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D483186-19E7-4208-AE2C-C1866D770331}" type="slidenum">
              <a:rPr lang="en-US" altLang="en-US" smtClean="0"/>
              <a:pPr/>
              <a:t>‹#›</a:t>
            </a:fld>
            <a:endParaRPr lang="en-US" altLang="en-US"/>
          </a:p>
        </p:txBody>
      </p:sp>
      <p:cxnSp>
        <p:nvCxnSpPr>
          <p:cNvPr id="41" name="Straight Connector 40"/>
          <p:cNvCxnSpPr/>
          <p:nvPr/>
        </p:nvCxnSpPr>
        <p:spPr>
          <a:xfrm>
            <a:off x="1385007" y="2354670"/>
            <a:ext cx="714516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78764494"/>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75882" y="1709742"/>
            <a:ext cx="8543925" cy="2852737"/>
          </a:xfrm>
        </p:spPr>
        <p:txBody>
          <a:bodyPr/>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675882" y="4589468"/>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20D14A90-968A-4186-B14D-FD22B0805ED6}" type="slidenum">
              <a:rPr lang="en-US" altLang="en-US" smtClean="0"/>
              <a:pPr/>
              <a:t>‹#›</a:t>
            </a:fld>
            <a:endParaRPr lang="en-US" altLang="en-US"/>
          </a:p>
        </p:txBody>
      </p:sp>
    </p:spTree>
    <p:extLst>
      <p:ext uri="{BB962C8B-B14F-4D97-AF65-F5344CB8AC3E}">
        <p14:creationId xmlns:p14="http://schemas.microsoft.com/office/powerpoint/2010/main" xmlns="" val="2698602185"/>
      </p:ext>
    </p:extLst>
  </p:cSld>
  <p:clrMapOvr>
    <a:masterClrMapping/>
  </p:clrMapOvr>
  <p:transition>
    <p:dissolv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42"/>
            <a:ext cx="7365296" cy="1303867"/>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25700F3-C65B-4315-9BFD-94E2830F1D1A}" type="slidenum">
              <a:rPr lang="en-US" altLang="en-US" smtClean="0"/>
              <a:pPr/>
              <a:t>‹#›</a:t>
            </a:fld>
            <a:endParaRPr lang="en-US" altLang="en-US"/>
          </a:p>
        </p:txBody>
      </p:sp>
      <p:cxnSp>
        <p:nvCxnSpPr>
          <p:cNvPr id="14" name="Straight Connector 13"/>
          <p:cNvCxnSpPr/>
          <p:nvPr/>
        </p:nvCxnSpPr>
        <p:spPr>
          <a:xfrm>
            <a:off x="1385007" y="2354670"/>
            <a:ext cx="714516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05310268"/>
      </p:ext>
    </p:extLst>
  </p:cSld>
  <p:clrMapOvr>
    <a:masterClrMapping/>
  </p:clrMapOvr>
  <p:transition>
    <p:dissolv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C539322-4CE2-4F52-967E-BF24420E1FFC}" type="slidenum">
              <a:rPr lang="en-US" altLang="en-US" smtClean="0"/>
              <a:pPr/>
              <a:t>‹#›</a:t>
            </a:fld>
            <a:endParaRPr lang="en-US" altLang="en-US"/>
          </a:p>
        </p:txBody>
      </p:sp>
    </p:spTree>
    <p:extLst>
      <p:ext uri="{BB962C8B-B14F-4D97-AF65-F5344CB8AC3E}">
        <p14:creationId xmlns:p14="http://schemas.microsoft.com/office/powerpoint/2010/main" xmlns="" val="1789076598"/>
      </p:ext>
    </p:extLst>
  </p:cSld>
  <p:clrMapOvr>
    <a:masterClrMapping/>
  </p:clrMapOvr>
  <p:transition>
    <p:dissolv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9"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74937" y="3031065"/>
            <a:ext cx="2748199"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F0443D8-D382-4EED-8604-31AF87504150}" type="slidenum">
              <a:rPr lang="en-US" altLang="en-US" smtClean="0"/>
              <a:pPr/>
              <a:t>‹#›</a:t>
            </a:fld>
            <a:endParaRPr lang="en-US" altLang="en-US"/>
          </a:p>
        </p:txBody>
      </p:sp>
      <p:cxnSp>
        <p:nvCxnSpPr>
          <p:cNvPr id="16" name="Straight Connector 15"/>
          <p:cNvCxnSpPr/>
          <p:nvPr/>
        </p:nvCxnSpPr>
        <p:spPr>
          <a:xfrm>
            <a:off x="1385007" y="2912533"/>
            <a:ext cx="25280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96986116"/>
      </p:ext>
    </p:extLst>
  </p:cSld>
  <p:clrMapOvr>
    <a:masterClrMapping/>
  </p:clrMapOvr>
  <p:transition>
    <p:dissolv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74938" y="1883832"/>
            <a:ext cx="3934886" cy="1371600"/>
          </a:xfrm>
        </p:spPr>
        <p:txBody>
          <a:bodyPr anchor="b">
            <a:normAutofit/>
          </a:bodyPr>
          <a:lstStyle>
            <a:lvl1pPr algn="ctr">
              <a:defRPr sz="24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5614996"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74939" y="3255432"/>
            <a:ext cx="3934883"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EEC1058-2EED-47C6-901E-B231C77A7883}" type="slidenum">
              <a:rPr lang="en-US" altLang="en-US" smtClean="0"/>
              <a:pPr/>
              <a:t>‹#›</a:t>
            </a:fld>
            <a:endParaRPr lang="en-US" altLang="en-US"/>
          </a:p>
        </p:txBody>
      </p:sp>
    </p:spTree>
    <p:extLst>
      <p:ext uri="{BB962C8B-B14F-4D97-AF65-F5344CB8AC3E}">
        <p14:creationId xmlns:p14="http://schemas.microsoft.com/office/powerpoint/2010/main" xmlns="" val="2859741276"/>
      </p:ext>
    </p:extLst>
  </p:cSld>
  <p:clrMapOvr>
    <a:masterClrMapping/>
  </p:clrMapOvr>
  <p:transition>
    <p:dissolv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74939" y="4815415"/>
            <a:ext cx="7365294"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11781" y="1032937"/>
            <a:ext cx="7682440"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74939" y="5382153"/>
            <a:ext cx="736529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6234A1C-438E-4C0C-AD18-98521A79282A}" type="slidenum">
              <a:rPr lang="en-US" altLang="en-US" smtClean="0"/>
              <a:pPr/>
              <a:t>‹#›</a:t>
            </a:fld>
            <a:endParaRPr lang="en-US" altLang="en-US"/>
          </a:p>
        </p:txBody>
      </p:sp>
    </p:spTree>
    <p:extLst>
      <p:ext uri="{BB962C8B-B14F-4D97-AF65-F5344CB8AC3E}">
        <p14:creationId xmlns:p14="http://schemas.microsoft.com/office/powerpoint/2010/main" xmlns="" val="639801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274939" y="906874"/>
            <a:ext cx="7365294" cy="3097860"/>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74940"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234A1C-438E-4C0C-AD18-98521A79282A}" type="slidenum">
              <a:rPr lang="en-US" altLang="en-US" smtClean="0"/>
              <a:pPr/>
              <a:t>‹#›</a:t>
            </a:fld>
            <a:endParaRPr lang="en-US" altLang="en-US"/>
          </a:p>
        </p:txBody>
      </p:sp>
      <p:cxnSp>
        <p:nvCxnSpPr>
          <p:cNvPr id="15" name="Straight Connector 14"/>
          <p:cNvCxnSpPr/>
          <p:nvPr/>
        </p:nvCxnSpPr>
        <p:spPr>
          <a:xfrm>
            <a:off x="1385008" y="4140199"/>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6477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5530" y="982132"/>
            <a:ext cx="6933603"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733553" y="3352804"/>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74936" y="4343405"/>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234A1C-438E-4C0C-AD18-98521A79282A}" type="slidenum">
              <a:rPr lang="en-US" altLang="en-US" smtClean="0"/>
              <a:pPr/>
              <a:t>‹#›</a:t>
            </a:fld>
            <a:endParaRPr lang="en-US" altLang="en-US"/>
          </a:p>
        </p:txBody>
      </p:sp>
      <p:sp>
        <p:nvSpPr>
          <p:cNvPr id="14" name="TextBox 13"/>
          <p:cNvSpPr txBox="1"/>
          <p:nvPr/>
        </p:nvSpPr>
        <p:spPr>
          <a:xfrm>
            <a:off x="920803"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32"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7" y="4140199"/>
            <a:ext cx="714516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94757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74945" y="3308581"/>
            <a:ext cx="736528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74940" y="4777381"/>
            <a:ext cx="736529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234A1C-438E-4C0C-AD18-98521A79282A}" type="slidenum">
              <a:rPr lang="en-US" altLang="en-US" smtClean="0"/>
              <a:pPr/>
              <a:t>‹#›</a:t>
            </a:fld>
            <a:endParaRPr lang="en-US" altLang="en-US"/>
          </a:p>
        </p:txBody>
      </p:sp>
    </p:spTree>
    <p:extLst>
      <p:ext uri="{BB962C8B-B14F-4D97-AF65-F5344CB8AC3E}">
        <p14:creationId xmlns:p14="http://schemas.microsoft.com/office/powerpoint/2010/main" xmlns="" val="4268067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526870" y="982132"/>
            <a:ext cx="6852265"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8" name="Text Placeholder 2"/>
          <p:cNvSpPr>
            <a:spLocks noGrp="1"/>
          </p:cNvSpPr>
          <p:nvPr>
            <p:ph type="body" idx="13"/>
          </p:nvPr>
        </p:nvSpPr>
        <p:spPr>
          <a:xfrm>
            <a:off x="1274940" y="3639312"/>
            <a:ext cx="7365292"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74940"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234A1C-438E-4C0C-AD18-98521A79282A}" type="slidenum">
              <a:rPr lang="en-US" altLang="en-US" smtClean="0"/>
              <a:pPr/>
              <a:t>‹#›</a:t>
            </a:fld>
            <a:endParaRPr lang="en-US" altLang="en-US"/>
          </a:p>
        </p:txBody>
      </p:sp>
      <p:sp>
        <p:nvSpPr>
          <p:cNvPr id="12" name="TextBox 11"/>
          <p:cNvSpPr txBox="1"/>
          <p:nvPr/>
        </p:nvSpPr>
        <p:spPr>
          <a:xfrm>
            <a:off x="951236"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3"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7" y="3429000"/>
            <a:ext cx="714516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19864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74938" y="982133"/>
            <a:ext cx="7365294" cy="2294467"/>
          </a:xfrm>
        </p:spPr>
        <p:txBody>
          <a:bodyPr vert="horz" lIns="91440" tIns="45720" rIns="91440" bIns="45720" rtlCol="0" anchor="ctr">
            <a:normAutofit/>
          </a:bodyPr>
          <a:lstStyle>
            <a:lvl1pPr>
              <a:defRPr lang="en-US" sz="3200" b="0" dirty="0"/>
            </a:lvl1pPr>
          </a:lstStyle>
          <a:p>
            <a:pPr marL="0" lvl="0"/>
            <a:r>
              <a:rPr lang="it-IT" smtClean="0"/>
              <a:t>Fare clic per modificare lo stile del titolo</a:t>
            </a:r>
            <a:endParaRPr lang="en-US" dirty="0"/>
          </a:p>
        </p:txBody>
      </p:sp>
      <p:sp>
        <p:nvSpPr>
          <p:cNvPr id="14" name="Text Placeholder 2"/>
          <p:cNvSpPr>
            <a:spLocks noGrp="1"/>
          </p:cNvSpPr>
          <p:nvPr>
            <p:ph type="body" idx="13"/>
          </p:nvPr>
        </p:nvSpPr>
        <p:spPr>
          <a:xfrm>
            <a:off x="1274940" y="3566160"/>
            <a:ext cx="7365292"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74939" y="4470405"/>
            <a:ext cx="736529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234A1C-438E-4C0C-AD18-98521A79282A}" type="slidenum">
              <a:rPr lang="en-US" altLang="en-US" smtClean="0"/>
              <a:pPr/>
              <a:t>‹#›</a:t>
            </a:fld>
            <a:endParaRPr lang="en-US" altLang="en-US"/>
          </a:p>
        </p:txBody>
      </p:sp>
      <p:cxnSp>
        <p:nvCxnSpPr>
          <p:cNvPr id="15" name="Straight Connector 14"/>
          <p:cNvCxnSpPr/>
          <p:nvPr/>
        </p:nvCxnSpPr>
        <p:spPr>
          <a:xfrm>
            <a:off x="1385010"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9342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2918489" y="1600203"/>
            <a:ext cx="3343275"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426864" y="1600203"/>
            <a:ext cx="3344994"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08BF8200-17E6-41C7-871C-B3D57DEEF093}" type="slidenum">
              <a:rPr lang="en-US" altLang="en-US" smtClean="0"/>
              <a:pPr/>
              <a:t>‹#›</a:t>
            </a:fld>
            <a:endParaRPr lang="en-US" altLang="en-US"/>
          </a:p>
        </p:txBody>
      </p:sp>
    </p:spTree>
    <p:extLst>
      <p:ext uri="{BB962C8B-B14F-4D97-AF65-F5344CB8AC3E}">
        <p14:creationId xmlns:p14="http://schemas.microsoft.com/office/powerpoint/2010/main" xmlns="" val="371860609"/>
      </p:ext>
    </p:extLst>
  </p:cSld>
  <p:clrMapOvr>
    <a:masterClrMapping/>
  </p:clrMapOvr>
  <p:transition>
    <p:dissolv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74940" y="2490140"/>
            <a:ext cx="7365297" cy="3385733"/>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8175E3A-8C4E-4D48-99BB-AC5273918CD6}" type="slidenum">
              <a:rPr lang="en-US" altLang="en-US" smtClean="0"/>
              <a:pPr/>
              <a:t>‹#›</a:t>
            </a:fld>
            <a:endParaRPr lang="en-US" altLang="en-US"/>
          </a:p>
        </p:txBody>
      </p:sp>
      <p:cxnSp>
        <p:nvCxnSpPr>
          <p:cNvPr id="14" name="Straight Connector 13"/>
          <p:cNvCxnSpPr/>
          <p:nvPr/>
        </p:nvCxnSpPr>
        <p:spPr>
          <a:xfrm>
            <a:off x="1385008"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39250249"/>
      </p:ext>
    </p:extLst>
  </p:cSld>
  <p:clrMapOvr>
    <a:masterClrMapping/>
  </p:clrMapOvr>
  <p:transition>
    <p:dissolv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7"/>
            <a:ext cx="1753842" cy="496899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EE1F3C-D6AF-4E09-A472-07F2F7A2F0D8}" type="slidenum">
              <a:rPr lang="en-US" altLang="en-US" smtClean="0"/>
              <a:pPr/>
              <a:t>‹#›</a:t>
            </a:fld>
            <a:endParaRPr lang="en-US" altLang="en-US"/>
          </a:p>
        </p:txBody>
      </p:sp>
      <p:cxnSp>
        <p:nvCxnSpPr>
          <p:cNvPr id="14" name="Straight Connector 13"/>
          <p:cNvCxnSpPr/>
          <p:nvPr/>
        </p:nvCxnSpPr>
        <p:spPr>
          <a:xfrm>
            <a:off x="6765972"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04065810"/>
      </p:ext>
    </p:extLst>
  </p:cSld>
  <p:clrMapOvr>
    <a:masterClrMapping/>
  </p:clrMapOvr>
  <p:transition>
    <p:dissolv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7813"/>
            <a:ext cx="8915400" cy="1139825"/>
          </a:xfrm>
        </p:spPr>
        <p:txBody>
          <a:bodyPr/>
          <a:lstStyle/>
          <a:p>
            <a:r>
              <a:rPr lang="it-IT" smtClean="0"/>
              <a:t>Fare clic per modificare lo stile del titolo</a:t>
            </a:r>
            <a:endParaRPr lang="en-US"/>
          </a:p>
        </p:txBody>
      </p:sp>
      <p:sp>
        <p:nvSpPr>
          <p:cNvPr id="3" name="Segnaposto grafico 2"/>
          <p:cNvSpPr>
            <a:spLocks noGrp="1"/>
          </p:cNvSpPr>
          <p:nvPr>
            <p:ph type="chart" idx="1"/>
          </p:nvPr>
        </p:nvSpPr>
        <p:spPr>
          <a:xfrm>
            <a:off x="495300" y="1600204"/>
            <a:ext cx="8915400" cy="4530725"/>
          </a:xfrm>
        </p:spPr>
        <p:txBody>
          <a:bodyPr/>
          <a:lstStyle/>
          <a:p>
            <a:endParaRPr lang="en-US"/>
          </a:p>
        </p:txBody>
      </p:sp>
      <p:sp>
        <p:nvSpPr>
          <p:cNvPr id="4" name="Segnaposto data 3"/>
          <p:cNvSpPr>
            <a:spLocks noGrp="1"/>
          </p:cNvSpPr>
          <p:nvPr>
            <p:ph type="dt" sz="half" idx="10"/>
          </p:nvPr>
        </p:nvSpPr>
        <p:spPr>
          <a:xfrm>
            <a:off x="495300" y="6243638"/>
            <a:ext cx="2311400" cy="457200"/>
          </a:xfrm>
        </p:spPr>
        <p:txBody>
          <a:bodyPr/>
          <a:lstStyle>
            <a:lvl1pPr>
              <a:defRPr/>
            </a:lvl1pPr>
          </a:lstStyle>
          <a:p>
            <a:endParaRPr lang="en-US" altLang="en-US"/>
          </a:p>
        </p:txBody>
      </p:sp>
      <p:sp>
        <p:nvSpPr>
          <p:cNvPr id="5" name="Segnaposto piè di pagina 4"/>
          <p:cNvSpPr>
            <a:spLocks noGrp="1"/>
          </p:cNvSpPr>
          <p:nvPr>
            <p:ph type="ftr" sz="quarter" idx="11"/>
          </p:nvPr>
        </p:nvSpPr>
        <p:spPr>
          <a:xfrm>
            <a:off x="3384550" y="6248400"/>
            <a:ext cx="3136900" cy="457200"/>
          </a:xfrm>
        </p:spPr>
        <p:txBody>
          <a:bodyPr/>
          <a:lstStyle>
            <a:lvl1pPr>
              <a:defRPr/>
            </a:lvl1pPr>
          </a:lstStyle>
          <a:p>
            <a:endParaRPr lang="en-US" altLang="en-US"/>
          </a:p>
        </p:txBody>
      </p:sp>
      <p:sp>
        <p:nvSpPr>
          <p:cNvPr id="6" name="Segnaposto numero diapositiva 5"/>
          <p:cNvSpPr>
            <a:spLocks noGrp="1"/>
          </p:cNvSpPr>
          <p:nvPr>
            <p:ph type="sldNum" sz="quarter" idx="12"/>
          </p:nvPr>
        </p:nvSpPr>
        <p:spPr>
          <a:xfrm>
            <a:off x="7099300" y="6243638"/>
            <a:ext cx="2311400" cy="457200"/>
          </a:xfrm>
        </p:spPr>
        <p:txBody>
          <a:bodyPr/>
          <a:lstStyle>
            <a:lvl1pPr>
              <a:defRPr/>
            </a:lvl1pPr>
          </a:lstStyle>
          <a:p>
            <a:fld id="{53B82312-3786-41C4-8141-A4EBDEDEF2CC}" type="slidenum">
              <a:rPr lang="en-US" altLang="en-US"/>
              <a:pPr/>
              <a:t>‹#›</a:t>
            </a:fld>
            <a:endParaRPr lang="en-US" altLang="en-US"/>
          </a:p>
        </p:txBody>
      </p:sp>
    </p:spTree>
    <p:extLst>
      <p:ext uri="{BB962C8B-B14F-4D97-AF65-F5344CB8AC3E}">
        <p14:creationId xmlns:p14="http://schemas.microsoft.com/office/powerpoint/2010/main" xmlns="" val="405760642"/>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7813"/>
            <a:ext cx="8915400" cy="113982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95300" y="1600204"/>
            <a:ext cx="43815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029201" y="1600204"/>
            <a:ext cx="43815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a:xfrm>
            <a:off x="495300" y="6243638"/>
            <a:ext cx="2311400" cy="457200"/>
          </a:xfrm>
        </p:spPr>
        <p:txBody>
          <a:bodyPr/>
          <a:lstStyle>
            <a:lvl1pPr>
              <a:defRPr/>
            </a:lvl1pPr>
          </a:lstStyle>
          <a:p>
            <a:endParaRPr lang="en-US" altLang="en-US"/>
          </a:p>
        </p:txBody>
      </p:sp>
      <p:sp>
        <p:nvSpPr>
          <p:cNvPr id="6" name="Segnaposto piè di pagina 5"/>
          <p:cNvSpPr>
            <a:spLocks noGrp="1"/>
          </p:cNvSpPr>
          <p:nvPr>
            <p:ph type="ftr" sz="quarter" idx="11"/>
          </p:nvPr>
        </p:nvSpPr>
        <p:spPr>
          <a:xfrm>
            <a:off x="3384550" y="6248400"/>
            <a:ext cx="3136900" cy="457200"/>
          </a:xfrm>
        </p:spPr>
        <p:txBody>
          <a:bodyPr/>
          <a:lstStyle>
            <a:lvl1pPr>
              <a:defRPr/>
            </a:lvl1pPr>
          </a:lstStyle>
          <a:p>
            <a:endParaRPr lang="en-US" altLang="en-US"/>
          </a:p>
        </p:txBody>
      </p:sp>
      <p:sp>
        <p:nvSpPr>
          <p:cNvPr id="7" name="Segnaposto numero diapositiva 6"/>
          <p:cNvSpPr>
            <a:spLocks noGrp="1"/>
          </p:cNvSpPr>
          <p:nvPr>
            <p:ph type="sldNum" sz="quarter" idx="12"/>
          </p:nvPr>
        </p:nvSpPr>
        <p:spPr>
          <a:xfrm>
            <a:off x="7099300" y="6243638"/>
            <a:ext cx="2311400" cy="457200"/>
          </a:xfrm>
        </p:spPr>
        <p:txBody>
          <a:bodyPr/>
          <a:lstStyle>
            <a:lvl1pPr>
              <a:defRPr/>
            </a:lvl1pPr>
          </a:lstStyle>
          <a:p>
            <a:fld id="{BDDBB494-5A61-444F-9501-EF704729EB3B}" type="slidenum">
              <a:rPr lang="en-US" altLang="en-US"/>
              <a:pPr/>
              <a:t>‹#›</a:t>
            </a:fld>
            <a:endParaRPr lang="en-US" altLang="en-US"/>
          </a:p>
        </p:txBody>
      </p:sp>
    </p:spTree>
    <p:extLst>
      <p:ext uri="{BB962C8B-B14F-4D97-AF65-F5344CB8AC3E}">
        <p14:creationId xmlns:p14="http://schemas.microsoft.com/office/powerpoint/2010/main" xmlns="" val="279676079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82761" y="365126"/>
            <a:ext cx="8543925"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682759" y="1681164"/>
            <a:ext cx="41911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82759" y="2505076"/>
            <a:ext cx="4191133"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5014914" y="1681164"/>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14914" y="2505076"/>
            <a:ext cx="421177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en-US" altLang="en-US"/>
          </a:p>
        </p:txBody>
      </p:sp>
      <p:sp>
        <p:nvSpPr>
          <p:cNvPr id="8" name="Segnaposto piè di pagina 7"/>
          <p:cNvSpPr>
            <a:spLocks noGrp="1"/>
          </p:cNvSpPr>
          <p:nvPr>
            <p:ph type="ftr" sz="quarter" idx="11"/>
          </p:nvPr>
        </p:nvSpPr>
        <p:spPr/>
        <p:txBody>
          <a:bodyPr/>
          <a:lstStyle>
            <a:lvl1pPr>
              <a:defRPr/>
            </a:lvl1pPr>
          </a:lstStyle>
          <a:p>
            <a:endParaRPr lang="en-US" altLang="en-US"/>
          </a:p>
        </p:txBody>
      </p:sp>
      <p:sp>
        <p:nvSpPr>
          <p:cNvPr id="9" name="Segnaposto numero diapositiva 8"/>
          <p:cNvSpPr>
            <a:spLocks noGrp="1"/>
          </p:cNvSpPr>
          <p:nvPr>
            <p:ph type="sldNum" sz="quarter" idx="12"/>
          </p:nvPr>
        </p:nvSpPr>
        <p:spPr/>
        <p:txBody>
          <a:bodyPr/>
          <a:lstStyle>
            <a:lvl1pPr>
              <a:defRPr/>
            </a:lvl1pPr>
          </a:lstStyle>
          <a:p>
            <a:fld id="{5D483186-19E7-4208-AE2C-C1866D770331}" type="slidenum">
              <a:rPr lang="en-US" altLang="en-US" smtClean="0"/>
              <a:pPr/>
              <a:t>‹#›</a:t>
            </a:fld>
            <a:endParaRPr lang="en-US" altLang="en-US"/>
          </a:p>
        </p:txBody>
      </p:sp>
    </p:spTree>
    <p:extLst>
      <p:ext uri="{BB962C8B-B14F-4D97-AF65-F5344CB8AC3E}">
        <p14:creationId xmlns:p14="http://schemas.microsoft.com/office/powerpoint/2010/main" xmlns="" val="2965181560"/>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en-US" altLang="en-US"/>
          </a:p>
        </p:txBody>
      </p:sp>
      <p:sp>
        <p:nvSpPr>
          <p:cNvPr id="4" name="Segnaposto piè di pagina 3"/>
          <p:cNvSpPr>
            <a:spLocks noGrp="1"/>
          </p:cNvSpPr>
          <p:nvPr>
            <p:ph type="ftr" sz="quarter" idx="11"/>
          </p:nvPr>
        </p:nvSpPr>
        <p:spPr/>
        <p:txBody>
          <a:bodyPr/>
          <a:lstStyle>
            <a:lvl1pPr>
              <a:defRPr/>
            </a:lvl1pPr>
          </a:lstStyle>
          <a:p>
            <a:endParaRPr lang="en-US" altLang="en-US"/>
          </a:p>
        </p:txBody>
      </p:sp>
      <p:sp>
        <p:nvSpPr>
          <p:cNvPr id="5" name="Segnaposto numero diapositiva 4"/>
          <p:cNvSpPr>
            <a:spLocks noGrp="1"/>
          </p:cNvSpPr>
          <p:nvPr>
            <p:ph type="sldNum" sz="quarter" idx="12"/>
          </p:nvPr>
        </p:nvSpPr>
        <p:spPr/>
        <p:txBody>
          <a:bodyPr/>
          <a:lstStyle>
            <a:lvl1pPr>
              <a:defRPr/>
            </a:lvl1pPr>
          </a:lstStyle>
          <a:p>
            <a:fld id="{E25700F3-C65B-4315-9BFD-94E2830F1D1A}" type="slidenum">
              <a:rPr lang="en-US" altLang="en-US" smtClean="0"/>
              <a:pPr/>
              <a:t>‹#›</a:t>
            </a:fld>
            <a:endParaRPr lang="en-US" altLang="en-US"/>
          </a:p>
        </p:txBody>
      </p:sp>
    </p:spTree>
    <p:extLst>
      <p:ext uri="{BB962C8B-B14F-4D97-AF65-F5344CB8AC3E}">
        <p14:creationId xmlns:p14="http://schemas.microsoft.com/office/powerpoint/2010/main" xmlns="" val="2114907418"/>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ltLang="en-US"/>
          </a:p>
        </p:txBody>
      </p:sp>
      <p:sp>
        <p:nvSpPr>
          <p:cNvPr id="3" name="Segnaposto piè di pagina 2"/>
          <p:cNvSpPr>
            <a:spLocks noGrp="1"/>
          </p:cNvSpPr>
          <p:nvPr>
            <p:ph type="ftr" sz="quarter" idx="11"/>
          </p:nvPr>
        </p:nvSpPr>
        <p:spPr/>
        <p:txBody>
          <a:bodyPr/>
          <a:lstStyle>
            <a:lvl1pPr>
              <a:defRPr/>
            </a:lvl1pPr>
          </a:lstStyle>
          <a:p>
            <a:endParaRPr lang="en-US" altLang="en-US"/>
          </a:p>
        </p:txBody>
      </p:sp>
      <p:sp>
        <p:nvSpPr>
          <p:cNvPr id="4" name="Segnaposto numero diapositiva 3"/>
          <p:cNvSpPr>
            <a:spLocks noGrp="1"/>
          </p:cNvSpPr>
          <p:nvPr>
            <p:ph type="sldNum" sz="quarter" idx="12"/>
          </p:nvPr>
        </p:nvSpPr>
        <p:spPr/>
        <p:txBody>
          <a:bodyPr/>
          <a:lstStyle>
            <a:lvl1pPr>
              <a:defRPr/>
            </a:lvl1pPr>
          </a:lstStyle>
          <a:p>
            <a:fld id="{EC539322-4CE2-4F52-967E-BF24420E1FFC}" type="slidenum">
              <a:rPr lang="en-US" altLang="en-US" smtClean="0"/>
              <a:pPr/>
              <a:t>‹#›</a:t>
            </a:fld>
            <a:endParaRPr lang="en-US" altLang="en-US"/>
          </a:p>
        </p:txBody>
      </p:sp>
    </p:spTree>
    <p:extLst>
      <p:ext uri="{BB962C8B-B14F-4D97-AF65-F5344CB8AC3E}">
        <p14:creationId xmlns:p14="http://schemas.microsoft.com/office/powerpoint/2010/main" xmlns="" val="3402817664"/>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760" y="457200"/>
            <a:ext cx="3195374" cy="1600200"/>
          </a:xfrm>
        </p:spPr>
        <p:txBody>
          <a:bodyPr/>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4211774"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82760" y="2057400"/>
            <a:ext cx="31953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6F0443D8-D382-4EED-8604-31AF87504150}" type="slidenum">
              <a:rPr lang="en-US" altLang="en-US" smtClean="0"/>
              <a:pPr/>
              <a:t>‹#›</a:t>
            </a:fld>
            <a:endParaRPr lang="en-US" altLang="en-US"/>
          </a:p>
        </p:txBody>
      </p:sp>
    </p:spTree>
    <p:extLst>
      <p:ext uri="{BB962C8B-B14F-4D97-AF65-F5344CB8AC3E}">
        <p14:creationId xmlns:p14="http://schemas.microsoft.com/office/powerpoint/2010/main" xmlns="" val="1655803917"/>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760" y="457200"/>
            <a:ext cx="3195374" cy="1600200"/>
          </a:xfrm>
        </p:spPr>
        <p:txBody>
          <a:bodyPr/>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4211774"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Segnaposto testo 3"/>
          <p:cNvSpPr>
            <a:spLocks noGrp="1"/>
          </p:cNvSpPr>
          <p:nvPr>
            <p:ph type="body" sz="half" idx="2"/>
          </p:nvPr>
        </p:nvSpPr>
        <p:spPr>
          <a:xfrm>
            <a:off x="682760" y="2057400"/>
            <a:ext cx="31953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6EEC1058-2EED-47C6-901E-B231C77A7883}" type="slidenum">
              <a:rPr lang="en-US" altLang="en-US" smtClean="0"/>
              <a:pPr/>
              <a:t>‹#›</a:t>
            </a:fld>
            <a:endParaRPr lang="en-US" altLang="en-US"/>
          </a:p>
        </p:txBody>
      </p:sp>
    </p:spTree>
    <p:extLst>
      <p:ext uri="{BB962C8B-B14F-4D97-AF65-F5344CB8AC3E}">
        <p14:creationId xmlns:p14="http://schemas.microsoft.com/office/powerpoint/2010/main" xmlns="" val="1440439935"/>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5.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2928808" y="274638"/>
            <a:ext cx="6843051" cy="1143000"/>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en-US" smtClean="0"/>
              <a:t>Fare clic per modificare lo stile del titolo</a:t>
            </a:r>
            <a:endParaRPr lang="en-US" altLang="en-US" smtClean="0"/>
          </a:p>
        </p:txBody>
      </p:sp>
      <p:sp>
        <p:nvSpPr>
          <p:cNvPr id="1027" name="Rectangle 3"/>
          <p:cNvSpPr>
            <a:spLocks noGrp="1" noChangeArrowheads="1"/>
          </p:cNvSpPr>
          <p:nvPr>
            <p:ph type="body" idx="1"/>
            <p:custDataLst>
              <p:tags r:id="rId16"/>
            </p:custDataLst>
          </p:nvPr>
        </p:nvSpPr>
        <p:spPr bwMode="auto">
          <a:xfrm>
            <a:off x="2918488" y="1600203"/>
            <a:ext cx="6853369" cy="4525963"/>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6234A1C-438E-4C0C-AD18-98521A79282A}" type="slidenum">
              <a:rPr lang="en-US" altLang="en-US" smtClean="0"/>
              <a:pPr/>
              <a:t>‹#›</a:t>
            </a:fld>
            <a:endParaRPr lang="en-US" altLang="en-US"/>
          </a:p>
        </p:txBody>
      </p:sp>
    </p:spTree>
    <p:extLst>
      <p:ext uri="{BB962C8B-B14F-4D97-AF65-F5344CB8AC3E}">
        <p14:creationId xmlns:p14="http://schemas.microsoft.com/office/powerpoint/2010/main" xmlns="" val="75676895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ransition>
    <p:dissolve/>
  </p:transition>
  <p:timing>
    <p:tnLst>
      <p:par>
        <p:cTn id="1" dur="indefinite" restart="never" nodeType="tmRoot"/>
      </p:par>
    </p:tnLst>
  </p:timing>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47906" y="136528"/>
            <a:ext cx="9605037" cy="658177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93585" y="274638"/>
            <a:ext cx="8911959" cy="1143000"/>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en-US" smtClean="0"/>
              <a:t>Fare clic per modificare lo stile del titolo</a:t>
            </a:r>
            <a:endParaRPr lang="en-US" altLang="en-US" smtClean="0"/>
          </a:p>
        </p:txBody>
      </p:sp>
      <p:sp>
        <p:nvSpPr>
          <p:cNvPr id="28676" name="Rectangle 4"/>
          <p:cNvSpPr>
            <a:spLocks noGrp="1" noChangeArrowheads="1"/>
          </p:cNvSpPr>
          <p:nvPr>
            <p:ph type="body" idx="1"/>
            <p:custDataLst>
              <p:tags r:id="rId14"/>
            </p:custDataLst>
          </p:nvPr>
        </p:nvSpPr>
        <p:spPr bwMode="auto">
          <a:xfrm>
            <a:off x="493585" y="1600203"/>
            <a:ext cx="8911959" cy="4525963"/>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
        <p:nvSpPr>
          <p:cNvPr id="28677" name="Rectangle 5"/>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8678" name="Rectangle 6"/>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8679" name="Rectangle 7"/>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E010E3-971D-4B5F-93E5-278864229BD0}" type="slidenum">
              <a:rPr lang="en-US" altLang="en-US"/>
              <a:pPr/>
              <a:t>‹#›</a:t>
            </a:fld>
            <a:endParaRPr lang="en-US" altLang="en-US"/>
          </a:p>
        </p:txBody>
      </p:sp>
    </p:spTree>
    <p:extLst>
      <p:ext uri="{BB962C8B-B14F-4D97-AF65-F5344CB8AC3E}">
        <p14:creationId xmlns:p14="http://schemas.microsoft.com/office/powerpoint/2010/main" xmlns="" val="24132034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3" y="0"/>
            <a:ext cx="9915173" cy="6858000"/>
            <a:chOff x="0" y="0"/>
            <a:chExt cx="9152467" cy="6858000"/>
          </a:xfrm>
        </p:grpSpPr>
        <p:pic>
          <p:nvPicPr>
            <p:cNvPr id="8" name="Picture 7" descr="SD-PanelContent.png"/>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74939" y="915342"/>
            <a:ext cx="7365294"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74940" y="2490140"/>
            <a:ext cx="7365297" cy="3444997"/>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886394" y="5960533"/>
            <a:ext cx="1243972"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274939"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8211767" y="5960533"/>
            <a:ext cx="42846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234A1C-438E-4C0C-AD18-98521A79282A}" type="slidenum">
              <a:rPr lang="en-US" altLang="en-US" smtClean="0"/>
              <a:pPr/>
              <a:t>‹#›</a:t>
            </a:fld>
            <a:endParaRPr lang="en-US" altLang="en-US"/>
          </a:p>
        </p:txBody>
      </p:sp>
    </p:spTree>
    <p:extLst>
      <p:ext uri="{BB962C8B-B14F-4D97-AF65-F5344CB8AC3E}">
        <p14:creationId xmlns:p14="http://schemas.microsoft.com/office/powerpoint/2010/main" xmlns="" val="10161104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Lst>
  <p:transition>
    <p:dissolve/>
  </p:transition>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75882" y="836715"/>
            <a:ext cx="8543925" cy="2852737"/>
          </a:xfrm>
        </p:spPr>
        <p:txBody>
          <a:bodyPr/>
          <a:lstStyle/>
          <a:p>
            <a:pPr algn="ctr"/>
            <a:r>
              <a:rPr lang="en-US" sz="4000" dirty="0" smtClean="0">
                <a:latin typeface="Berlin Sans FB Demi" pitchFamily="34" charset="0"/>
                <a:cs typeface="Aharoni" pitchFamily="2" charset="-79"/>
              </a:rPr>
              <a:t>Meeting of the Presidents </a:t>
            </a:r>
            <a:br>
              <a:rPr lang="en-US" sz="4000" dirty="0" smtClean="0">
                <a:latin typeface="Berlin Sans FB Demi" pitchFamily="34" charset="0"/>
                <a:cs typeface="Aharoni" pitchFamily="2" charset="-79"/>
              </a:rPr>
            </a:br>
            <a:r>
              <a:rPr lang="en-US" sz="4000" dirty="0" smtClean="0">
                <a:latin typeface="Berlin Sans FB Demi" pitchFamily="34" charset="0"/>
                <a:cs typeface="Aharoni" pitchFamily="2" charset="-79"/>
              </a:rPr>
              <a:t>of the Conferences</a:t>
            </a:r>
            <a:br>
              <a:rPr lang="en-US" sz="4000" dirty="0" smtClean="0">
                <a:latin typeface="Berlin Sans FB Demi" pitchFamily="34" charset="0"/>
                <a:cs typeface="Aharoni" pitchFamily="2" charset="-79"/>
              </a:rPr>
            </a:br>
            <a:r>
              <a:rPr lang="en-US" sz="2800" dirty="0" smtClean="0">
                <a:latin typeface="Berlin Sans FB" pitchFamily="34" charset="0"/>
              </a:rPr>
              <a:t>14-16 September 2016</a:t>
            </a:r>
            <a:endParaRPr lang="en-US" sz="2800" dirty="0">
              <a:latin typeface="Berlin Sans FB Demi" pitchFamily="34" charset="0"/>
              <a:cs typeface="Aharoni" pitchFamily="2" charset="-79"/>
            </a:endParaRPr>
          </a:p>
        </p:txBody>
      </p:sp>
      <p:sp>
        <p:nvSpPr>
          <p:cNvPr id="2051" name="Rectangle 3"/>
          <p:cNvSpPr>
            <a:spLocks noGrp="1" noChangeArrowheads="1"/>
          </p:cNvSpPr>
          <p:nvPr>
            <p:ph type="body" idx="1"/>
          </p:nvPr>
        </p:nvSpPr>
        <p:spPr>
          <a:xfrm>
            <a:off x="671726" y="4221092"/>
            <a:ext cx="8543925" cy="1500187"/>
          </a:xfrm>
        </p:spPr>
        <p:txBody>
          <a:bodyPr/>
          <a:lstStyle/>
          <a:p>
            <a:pPr algn="ctr"/>
            <a:endParaRPr lang="it-IT" sz="3600" dirty="0" smtClean="0">
              <a:latin typeface="Berlin Sans FB" pitchFamily="34" charset="0"/>
            </a:endParaRPr>
          </a:p>
          <a:p>
            <a:pPr algn="ctr"/>
            <a:r>
              <a:rPr lang="it-IT" sz="3600" dirty="0" err="1" smtClean="0">
                <a:latin typeface="Berlin Sans FB" pitchFamily="34" charset="0"/>
              </a:rPr>
              <a:t>Toward</a:t>
            </a:r>
            <a:r>
              <a:rPr lang="it-IT" sz="3600" dirty="0" smtClean="0">
                <a:latin typeface="Berlin Sans FB" pitchFamily="34" charset="0"/>
              </a:rPr>
              <a:t> the General </a:t>
            </a:r>
            <a:r>
              <a:rPr lang="it-IT" sz="3600" dirty="0" err="1" smtClean="0">
                <a:latin typeface="Berlin Sans FB" pitchFamily="34" charset="0"/>
              </a:rPr>
              <a:t>Chapter</a:t>
            </a:r>
            <a:r>
              <a:rPr lang="it-IT" sz="3600" smtClean="0">
                <a:latin typeface="Berlin Sans FB" pitchFamily="34" charset="0"/>
              </a:rPr>
              <a:t> 2018</a:t>
            </a:r>
            <a:endParaRPr lang="en-US" sz="3600" dirty="0">
              <a:latin typeface="Berlin Sans FB"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Grp="1" noChangeAspect="1"/>
          </p:cNvGraphicFramePr>
          <p:nvPr>
            <p:ph type="chart" idx="4294967295"/>
            <p:extLst>
              <p:ext uri="{D42A27DB-BD31-4B8C-83A1-F6EECF244321}">
                <p14:modId xmlns:p14="http://schemas.microsoft.com/office/powerpoint/2010/main" xmlns="" val="1245726307"/>
              </p:ext>
            </p:extLst>
          </p:nvPr>
        </p:nvGraphicFramePr>
        <p:xfrm>
          <a:off x="462809" y="1628804"/>
          <a:ext cx="9145588" cy="4422775"/>
        </p:xfrm>
        <a:graphic>
          <a:graphicData uri="http://schemas.openxmlformats.org/drawingml/2006/chart">
            <c:chart xmlns:c="http://schemas.openxmlformats.org/drawingml/2006/chart" xmlns:r="http://schemas.openxmlformats.org/officeDocument/2006/relationships" r:id="rId3"/>
          </a:graphicData>
        </a:graphic>
      </p:graphicFrame>
      <p:sp>
        <p:nvSpPr>
          <p:cNvPr id="104452" name="Rectangle 4"/>
          <p:cNvSpPr>
            <a:spLocks noGrp="1" noChangeArrowheads="1"/>
          </p:cNvSpPr>
          <p:nvPr>
            <p:ph type="title" idx="4294967295"/>
          </p:nvPr>
        </p:nvSpPr>
        <p:spPr>
          <a:xfrm>
            <a:off x="1352602" y="620690"/>
            <a:ext cx="7365999" cy="1303337"/>
          </a:xfrm>
        </p:spPr>
        <p:txBody>
          <a:bodyPr/>
          <a:lstStyle/>
          <a:p>
            <a:r>
              <a:rPr lang="en-US" sz="3400" dirty="0" smtClean="0"/>
              <a:t>Number of friars by contribution group</a:t>
            </a:r>
            <a:endParaRPr lang="en-US" sz="3400" dirty="0"/>
          </a:p>
        </p:txBody>
      </p:sp>
    </p:spTree>
    <p:extLst>
      <p:ext uri="{BB962C8B-B14F-4D97-AF65-F5344CB8AC3E}">
        <p14:creationId xmlns:p14="http://schemas.microsoft.com/office/powerpoint/2010/main" xmlns="" val="2393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0" dur="500"/>
                                        <p:tgtEl>
                                          <p:spTgt spid="4">
                                            <p:graphicEl>
                                              <a:chart seriesIdx="0" categoryIdx="-4" bldStep="series"/>
                                            </p:graphic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4" dur="500"/>
                                        <p:tgtEl>
                                          <p:spTgt spid="4">
                                            <p:graphicEl>
                                              <a:chart seriesIdx="1" categoryIdx="-4" bldStep="series"/>
                                            </p:graphicEl>
                                          </p:spTgt>
                                        </p:tgtEl>
                                      </p:cBhvr>
                                    </p:animEffect>
                                  </p:childTnLst>
                                </p:cTn>
                              </p:par>
                            </p:childTnLst>
                          </p:cTn>
                        </p:par>
                        <p:par>
                          <p:cTn id="15" fill="hold">
                            <p:stCondLst>
                              <p:cond delay="2500"/>
                            </p:stCondLst>
                            <p:childTnLst>
                              <p:par>
                                <p:cTn id="16" presetID="10" presetClass="entr" presetSubtype="0" fill="hold" grpId="0" nodeType="afterEffect">
                                  <p:stCondLst>
                                    <p:cond delay="1000"/>
                                  </p:stCondLst>
                                  <p:childTnLst>
                                    <p:set>
                                      <p:cBhvr>
                                        <p:cTn id="1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18" dur="500"/>
                                        <p:tgtEl>
                                          <p:spTgt spid="4">
                                            <p:graphicEl>
                                              <a:chart seriesIdx="2" categoryIdx="-4" bldStep="series"/>
                                            </p:graphicEl>
                                          </p:spTgt>
                                        </p:tgtEl>
                                      </p:cBhvr>
                                    </p:animEffect>
                                  </p:childTnLst>
                                </p:cTn>
                              </p:par>
                            </p:childTnLst>
                          </p:cTn>
                        </p:par>
                        <p:par>
                          <p:cTn id="19" fill="hold">
                            <p:stCondLst>
                              <p:cond delay="4000"/>
                            </p:stCondLst>
                            <p:childTnLst>
                              <p:par>
                                <p:cTn id="20" presetID="10" presetClass="entr" presetSubtype="0" fill="hold" grpId="0" nodeType="afterEffect">
                                  <p:stCondLst>
                                    <p:cond delay="100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22"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Contributions to the General Curia</a:t>
            </a:r>
            <a:endParaRPr lang="en-US" dirty="0"/>
          </a:p>
        </p:txBody>
      </p:sp>
      <p:graphicFrame>
        <p:nvGraphicFramePr>
          <p:cNvPr id="7" name="Segnaposto contenuto 6"/>
          <p:cNvGraphicFramePr>
            <a:graphicFrameLocks noGrp="1"/>
          </p:cNvGraphicFramePr>
          <p:nvPr>
            <p:ph idx="4294967295"/>
            <p:extLst>
              <p:ext uri="{D42A27DB-BD31-4B8C-83A1-F6EECF244321}">
                <p14:modId xmlns:p14="http://schemas.microsoft.com/office/powerpoint/2010/main" xmlns="" val="574690531"/>
              </p:ext>
            </p:extLst>
          </p:nvPr>
        </p:nvGraphicFramePr>
        <p:xfrm>
          <a:off x="1274941" y="2492900"/>
          <a:ext cx="7365999" cy="3444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157402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smtClean="0"/>
              <a:t>Decreasing contributions to Solidarity</a:t>
            </a:r>
            <a:endParaRPr lang="en-US" dirty="0"/>
          </a:p>
        </p:txBody>
      </p:sp>
      <p:graphicFrame>
        <p:nvGraphicFramePr>
          <p:cNvPr id="4" name="Object 3"/>
          <p:cNvGraphicFramePr>
            <a:graphicFrameLocks noGrp="1" noChangeAspect="1"/>
          </p:cNvGraphicFramePr>
          <p:nvPr>
            <p:ph type="chart" idx="1"/>
            <p:extLst/>
          </p:nvPr>
        </p:nvGraphicFramePr>
        <p:xfrm>
          <a:off x="554038" y="1651001"/>
          <a:ext cx="8796337" cy="4427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678024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p:txBody>
          <a:bodyPr>
            <a:normAutofit/>
          </a:bodyPr>
          <a:lstStyle/>
          <a:p>
            <a:r>
              <a:rPr lang="en-US" dirty="0" smtClean="0"/>
              <a:t>Challenges for the Order</a:t>
            </a:r>
            <a:endParaRPr lang="en-US" dirty="0"/>
          </a:p>
        </p:txBody>
      </p:sp>
      <p:sp>
        <p:nvSpPr>
          <p:cNvPr id="136197" name="Rectangle 5"/>
          <p:cNvSpPr>
            <a:spLocks noGrp="1" noChangeArrowheads="1"/>
          </p:cNvSpPr>
          <p:nvPr>
            <p:ph idx="1"/>
          </p:nvPr>
        </p:nvSpPr>
        <p:spPr/>
        <p:txBody>
          <a:bodyPr/>
          <a:lstStyle/>
          <a:p>
            <a:pPr>
              <a:spcBef>
                <a:spcPts val="2400"/>
              </a:spcBef>
              <a:buFont typeface="Wingdings" panose="05000000000000000000" pitchFamily="2" charset="2"/>
              <a:buChar char="Ø"/>
            </a:pPr>
            <a:r>
              <a:rPr lang="it-IT" dirty="0" err="1" smtClean="0"/>
              <a:t>Maintaining</a:t>
            </a:r>
            <a:r>
              <a:rPr lang="it-IT" dirty="0" smtClean="0"/>
              <a:t> </a:t>
            </a:r>
            <a:r>
              <a:rPr lang="it-IT" dirty="0" err="1" smtClean="0"/>
              <a:t>commitments</a:t>
            </a:r>
            <a:r>
              <a:rPr lang="it-IT" dirty="0" smtClean="0"/>
              <a:t> to </a:t>
            </a:r>
            <a:r>
              <a:rPr lang="it-IT" dirty="0" err="1" smtClean="0"/>
              <a:t>its</a:t>
            </a:r>
            <a:r>
              <a:rPr lang="it-IT" dirty="0" smtClean="0"/>
              <a:t> </a:t>
            </a:r>
            <a:r>
              <a:rPr lang="it-IT" dirty="0" err="1" smtClean="0"/>
              <a:t>missions</a:t>
            </a:r>
            <a:endParaRPr lang="en-US" dirty="0" smtClean="0"/>
          </a:p>
          <a:p>
            <a:pPr>
              <a:spcBef>
                <a:spcPts val="2400"/>
              </a:spcBef>
              <a:buFont typeface="Wingdings" panose="05000000000000000000" pitchFamily="2" charset="2"/>
              <a:buChar char="Ø"/>
            </a:pPr>
            <a:r>
              <a:rPr lang="it-IT" dirty="0" err="1" smtClean="0"/>
              <a:t>Maintaining</a:t>
            </a:r>
            <a:r>
              <a:rPr lang="it-IT" dirty="0" smtClean="0"/>
              <a:t> </a:t>
            </a:r>
            <a:r>
              <a:rPr lang="it-IT" dirty="0" err="1" smtClean="0"/>
              <a:t>its</a:t>
            </a:r>
            <a:r>
              <a:rPr lang="it-IT" dirty="0" smtClean="0"/>
              <a:t> </a:t>
            </a:r>
            <a:r>
              <a:rPr lang="it-IT" dirty="0" err="1" smtClean="0"/>
              <a:t>essential</a:t>
            </a:r>
            <a:r>
              <a:rPr lang="it-IT" dirty="0" smtClean="0"/>
              <a:t> </a:t>
            </a:r>
            <a:r>
              <a:rPr lang="it-IT" dirty="0" err="1" smtClean="0"/>
              <a:t>institutions</a:t>
            </a:r>
            <a:endParaRPr lang="en-US" dirty="0" smtClean="0"/>
          </a:p>
          <a:p>
            <a:pPr>
              <a:spcBef>
                <a:spcPts val="2400"/>
              </a:spcBef>
              <a:buFont typeface="Wingdings" panose="05000000000000000000" pitchFamily="2" charset="2"/>
              <a:buChar char="Ø"/>
            </a:pPr>
            <a:r>
              <a:rPr lang="it-IT" dirty="0" err="1" smtClean="0"/>
              <a:t>Supporting</a:t>
            </a:r>
            <a:r>
              <a:rPr lang="it-IT" dirty="0" smtClean="0"/>
              <a:t> the </a:t>
            </a:r>
            <a:r>
              <a:rPr lang="it-IT" dirty="0" err="1" smtClean="0"/>
              <a:t>formation</a:t>
            </a:r>
            <a:r>
              <a:rPr lang="it-IT" dirty="0" smtClean="0"/>
              <a:t> </a:t>
            </a:r>
            <a:r>
              <a:rPr lang="it-IT" dirty="0" err="1" smtClean="0"/>
              <a:t>needs</a:t>
            </a:r>
            <a:r>
              <a:rPr lang="it-IT" dirty="0" smtClean="0"/>
              <a:t> of </a:t>
            </a:r>
            <a:r>
              <a:rPr lang="it-IT" dirty="0" err="1" smtClean="0"/>
              <a:t>young</a:t>
            </a:r>
            <a:r>
              <a:rPr lang="it-IT" dirty="0" smtClean="0"/>
              <a:t> </a:t>
            </a:r>
            <a:r>
              <a:rPr lang="it-IT" dirty="0" err="1" smtClean="0"/>
              <a:t>circumscriptions</a:t>
            </a:r>
            <a:endParaRPr lang="en-US" dirty="0" smtClean="0"/>
          </a:p>
          <a:p>
            <a:pPr>
              <a:spcBef>
                <a:spcPts val="2400"/>
              </a:spcBef>
              <a:buFont typeface="Wingdings" panose="05000000000000000000" pitchFamily="2" charset="2"/>
              <a:buChar char="Ø"/>
            </a:pPr>
            <a:r>
              <a:rPr lang="en-US" dirty="0" smtClean="0"/>
              <a:t>Supporting the personnel needs of older circumscriptions</a:t>
            </a:r>
            <a:endParaRPr lang="en-US" dirty="0"/>
          </a:p>
          <a:p>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6197">
                                            <p:txEl>
                                              <p:pRg st="0" end="0"/>
                                            </p:txEl>
                                          </p:spTgt>
                                        </p:tgtEl>
                                        <p:attrNameLst>
                                          <p:attrName>style.visibility</p:attrName>
                                        </p:attrNameLst>
                                      </p:cBhvr>
                                      <p:to>
                                        <p:strVal val="visible"/>
                                      </p:to>
                                    </p:set>
                                    <p:animEffect transition="in" filter="fade">
                                      <p:cBhvr>
                                        <p:cTn id="7" dur="2000"/>
                                        <p:tgtEl>
                                          <p:spTgt spid="136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197">
                                            <p:txEl>
                                              <p:pRg st="1" end="1"/>
                                            </p:txEl>
                                          </p:spTgt>
                                        </p:tgtEl>
                                        <p:attrNameLst>
                                          <p:attrName>style.visibility</p:attrName>
                                        </p:attrNameLst>
                                      </p:cBhvr>
                                      <p:to>
                                        <p:strVal val="visible"/>
                                      </p:to>
                                    </p:set>
                                    <p:animEffect transition="in" filter="fade">
                                      <p:cBhvr>
                                        <p:cTn id="12" dur="2000"/>
                                        <p:tgtEl>
                                          <p:spTgt spid="136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6197">
                                            <p:txEl>
                                              <p:pRg st="2" end="2"/>
                                            </p:txEl>
                                          </p:spTgt>
                                        </p:tgtEl>
                                        <p:attrNameLst>
                                          <p:attrName>style.visibility</p:attrName>
                                        </p:attrNameLst>
                                      </p:cBhvr>
                                      <p:to>
                                        <p:strVal val="visible"/>
                                      </p:to>
                                    </p:set>
                                    <p:animEffect transition="in" filter="fade">
                                      <p:cBhvr>
                                        <p:cTn id="17" dur="2000"/>
                                        <p:tgtEl>
                                          <p:spTgt spid="136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6197">
                                            <p:txEl>
                                              <p:pRg st="3" end="3"/>
                                            </p:txEl>
                                          </p:spTgt>
                                        </p:tgtEl>
                                        <p:attrNameLst>
                                          <p:attrName>style.visibility</p:attrName>
                                        </p:attrNameLst>
                                      </p:cBhvr>
                                      <p:to>
                                        <p:strVal val="visible"/>
                                      </p:to>
                                    </p:set>
                                    <p:animEffect transition="in" filter="fade">
                                      <p:cBhvr>
                                        <p:cTn id="22" dur="2000"/>
                                        <p:tgtEl>
                                          <p:spTgt spid="136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495302" y="277813"/>
            <a:ext cx="8824913" cy="1139825"/>
          </a:xfrm>
        </p:spPr>
        <p:txBody>
          <a:bodyPr/>
          <a:lstStyle/>
          <a:p>
            <a:r>
              <a:rPr lang="en-US" dirty="0" smtClean="0"/>
              <a:t>The Order is becoming smaller</a:t>
            </a:r>
            <a:endParaRPr lang="en-US" dirty="0"/>
          </a:p>
        </p:txBody>
      </p:sp>
      <p:graphicFrame>
        <p:nvGraphicFramePr>
          <p:cNvPr id="4" name="Object 105"/>
          <p:cNvGraphicFramePr>
            <a:graphicFrameLocks noGrp="1" noChangeAspect="1"/>
          </p:cNvGraphicFramePr>
          <p:nvPr>
            <p:ph type="chart" idx="1"/>
            <p:extLst>
              <p:ext uri="{D42A27DB-BD31-4B8C-83A1-F6EECF244321}">
                <p14:modId xmlns:p14="http://schemas.microsoft.com/office/powerpoint/2010/main" xmlns="" val="2562898232"/>
              </p:ext>
            </p:extLst>
          </p:nvPr>
        </p:nvGraphicFramePr>
        <p:xfrm>
          <a:off x="985838" y="1882779"/>
          <a:ext cx="8007350" cy="3948113"/>
        </p:xfrm>
        <a:graphic>
          <a:graphicData uri="http://schemas.openxmlformats.org/drawingml/2006/chart">
            <c:chart xmlns:c="http://schemas.openxmlformats.org/drawingml/2006/chart" xmlns:r="http://schemas.openxmlformats.org/officeDocument/2006/relationships" r:id="rId3"/>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1" dur="500"/>
                                        <p:tgtEl>
                                          <p:spTgt spid="4">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5" dur="500"/>
                                        <p:tgtEl>
                                          <p:spTgt spid="4">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9" dur="500"/>
                                        <p:tgtEl>
                                          <p:spTgt spid="4">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3" dur="500"/>
                                        <p:tgtEl>
                                          <p:spTgt spid="4">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7" dur="500"/>
                                        <p:tgtEl>
                                          <p:spTgt spid="4">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31" dur="500"/>
                                        <p:tgtEl>
                                          <p:spTgt spid="4">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fade">
                                      <p:cBhvr>
                                        <p:cTn id="35" dur="500"/>
                                        <p:tgtEl>
                                          <p:spTgt spid="4">
                                            <p:graphicEl>
                                              <a:chart seriesIdx="0" categoryIdx="6"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fade">
                                      <p:cBhvr>
                                        <p:cTn id="39" dur="500"/>
                                        <p:tgtEl>
                                          <p:spTgt spid="4">
                                            <p:graphicEl>
                                              <a:chart seriesIdx="0" categoryIdx="7"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fade">
                                      <p:cBhvr>
                                        <p:cTn id="43" dur="500"/>
                                        <p:tgtEl>
                                          <p:spTgt spid="4">
                                            <p:graphicEl>
                                              <a:chart seriesIdx="0" categoryIdx="8"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fade">
                                      <p:cBhvr>
                                        <p:cTn id="47" dur="500"/>
                                        <p:tgtEl>
                                          <p:spTgt spid="4">
                                            <p:graphicEl>
                                              <a:chart seriesIdx="0" categoryIdx="9"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fade">
                                      <p:cBhvr>
                                        <p:cTn id="51" dur="500"/>
                                        <p:tgtEl>
                                          <p:spTgt spid="4">
                                            <p:graphicEl>
                                              <a:chart seriesIdx="0" categoryIdx="10"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fade">
                                      <p:cBhvr>
                                        <p:cTn id="55" dur="500"/>
                                        <p:tgtEl>
                                          <p:spTgt spid="4">
                                            <p:graphicEl>
                                              <a:chart seriesIdx="0" categoryIdx="11" bldStep="ptInSeries"/>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fade">
                                      <p:cBhvr>
                                        <p:cTn id="59" dur="500"/>
                                        <p:tgtEl>
                                          <p:spTgt spid="4">
                                            <p:graphicEl>
                                              <a:chart seriesIdx="0" categoryIdx="12" bldStep="ptInSeries"/>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fade">
                                      <p:cBhvr>
                                        <p:cTn id="63" dur="500"/>
                                        <p:tgtEl>
                                          <p:spTgt spid="4">
                                            <p:graphicEl>
                                              <a:chart seriesIdx="0" categoryIdx="13" bldStep="ptInSeries"/>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graphicEl>
                                              <a:chart seriesIdx="0" categoryIdx="14" bldStep="ptInSeries"/>
                                            </p:graphicEl>
                                          </p:spTgt>
                                        </p:tgtEl>
                                        <p:attrNameLst>
                                          <p:attrName>style.visibility</p:attrName>
                                        </p:attrNameLst>
                                      </p:cBhvr>
                                      <p:to>
                                        <p:strVal val="visible"/>
                                      </p:to>
                                    </p:set>
                                    <p:animEffect transition="in" filter="fade">
                                      <p:cBhvr>
                                        <p:cTn id="67" dur="500"/>
                                        <p:tgtEl>
                                          <p:spTgt spid="4">
                                            <p:graphicEl>
                                              <a:chart seriesIdx="0" categoryIdx="14" bldStep="ptInSeries"/>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
                                            <p:graphicEl>
                                              <a:chart seriesIdx="0" categoryIdx="15" bldStep="ptInSeries"/>
                                            </p:graphicEl>
                                          </p:spTgt>
                                        </p:tgtEl>
                                        <p:attrNameLst>
                                          <p:attrName>style.visibility</p:attrName>
                                        </p:attrNameLst>
                                      </p:cBhvr>
                                      <p:to>
                                        <p:strVal val="visible"/>
                                      </p:to>
                                    </p:set>
                                    <p:animEffect transition="in" filter="fade">
                                      <p:cBhvr>
                                        <p:cTn id="71" dur="500"/>
                                        <p:tgtEl>
                                          <p:spTgt spid="4">
                                            <p:graphicEl>
                                              <a:chart seriesIdx="0" categoryIdx="15" bldStep="ptInSeries"/>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graphicEl>
                                              <a:chart seriesIdx="0" categoryIdx="16" bldStep="ptInSeries"/>
                                            </p:graphicEl>
                                          </p:spTgt>
                                        </p:tgtEl>
                                        <p:attrNameLst>
                                          <p:attrName>style.visibility</p:attrName>
                                        </p:attrNameLst>
                                      </p:cBhvr>
                                      <p:to>
                                        <p:strVal val="visible"/>
                                      </p:to>
                                    </p:set>
                                    <p:animEffect transition="in" filter="fade">
                                      <p:cBhvr>
                                        <p:cTn id="75" dur="500"/>
                                        <p:tgtEl>
                                          <p:spTgt spid="4">
                                            <p:graphicEl>
                                              <a:chart seriesIdx="0" categoryIdx="16" bldStep="ptInSeries"/>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
                                            <p:graphicEl>
                                              <a:chart seriesIdx="0" categoryIdx="17" bldStep="ptInSeries"/>
                                            </p:graphicEl>
                                          </p:spTgt>
                                        </p:tgtEl>
                                        <p:attrNameLst>
                                          <p:attrName>style.visibility</p:attrName>
                                        </p:attrNameLst>
                                      </p:cBhvr>
                                      <p:to>
                                        <p:strVal val="visible"/>
                                      </p:to>
                                    </p:set>
                                    <p:animEffect transition="in" filter="fade">
                                      <p:cBhvr>
                                        <p:cTn id="79" dur="500"/>
                                        <p:tgtEl>
                                          <p:spTgt spid="4">
                                            <p:graphicEl>
                                              <a:chart seriesIdx="0" categoryIdx="17" bldStep="ptInSeries"/>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
                                            <p:graphicEl>
                                              <a:chart seriesIdx="0" categoryIdx="18" bldStep="ptInSeries"/>
                                            </p:graphicEl>
                                          </p:spTgt>
                                        </p:tgtEl>
                                        <p:attrNameLst>
                                          <p:attrName>style.visibility</p:attrName>
                                        </p:attrNameLst>
                                      </p:cBhvr>
                                      <p:to>
                                        <p:strVal val="visible"/>
                                      </p:to>
                                    </p:set>
                                    <p:animEffect transition="in" filter="fade">
                                      <p:cBhvr>
                                        <p:cTn id="83" dur="500"/>
                                        <p:tgtEl>
                                          <p:spTgt spid="4">
                                            <p:graphicEl>
                                              <a:chart seriesIdx="0" categoryIdx="18" bldStep="ptInSeries"/>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
                                            <p:graphicEl>
                                              <a:chart seriesIdx="0" categoryIdx="19" bldStep="ptInSeries"/>
                                            </p:graphicEl>
                                          </p:spTgt>
                                        </p:tgtEl>
                                        <p:attrNameLst>
                                          <p:attrName>style.visibility</p:attrName>
                                        </p:attrNameLst>
                                      </p:cBhvr>
                                      <p:to>
                                        <p:strVal val="visible"/>
                                      </p:to>
                                    </p:set>
                                    <p:animEffect transition="in" filter="fade">
                                      <p:cBhvr>
                                        <p:cTn id="87" dur="500"/>
                                        <p:tgtEl>
                                          <p:spTgt spid="4">
                                            <p:graphicEl>
                                              <a:chart seriesIdx="0" categoryIdx="19" bldStep="ptInSeries"/>
                                            </p:graphic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
                                            <p:graphicEl>
                                              <a:chart seriesIdx="0" categoryIdx="20" bldStep="ptInSeries"/>
                                            </p:graphicEl>
                                          </p:spTgt>
                                        </p:tgtEl>
                                        <p:attrNameLst>
                                          <p:attrName>style.visibility</p:attrName>
                                        </p:attrNameLst>
                                      </p:cBhvr>
                                      <p:to>
                                        <p:strVal val="visible"/>
                                      </p:to>
                                    </p:set>
                                    <p:animEffect transition="in" filter="fade">
                                      <p:cBhvr>
                                        <p:cTn id="91" dur="500"/>
                                        <p:tgtEl>
                                          <p:spTgt spid="4">
                                            <p:graphicEl>
                                              <a:chart seriesIdx="0" categoryIdx="2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Deaths and departures exceed professions</a:t>
            </a:r>
            <a:endParaRPr lang="en-US" dirty="0"/>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xmlns="" val="1413979156"/>
              </p:ext>
            </p:extLst>
          </p:nvPr>
        </p:nvGraphicFramePr>
        <p:xfrm>
          <a:off x="554038" y="1651001"/>
          <a:ext cx="8796337" cy="4427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lstStyle/>
          <a:p>
            <a:r>
              <a:rPr lang="en-US" sz="3800" dirty="0" smtClean="0"/>
              <a:t>A “three-speed” Order</a:t>
            </a:r>
            <a:endParaRPr lang="en-US" sz="3800" dirty="0"/>
          </a:p>
        </p:txBody>
      </p:sp>
      <p:graphicFrame>
        <p:nvGraphicFramePr>
          <p:cNvPr id="4" name="Object 12"/>
          <p:cNvGraphicFramePr>
            <a:graphicFrameLocks noGrp="1" noChangeAspect="1"/>
          </p:cNvGraphicFramePr>
          <p:nvPr>
            <p:ph type="chart" idx="1"/>
            <p:extLst>
              <p:ext uri="{D42A27DB-BD31-4B8C-83A1-F6EECF244321}">
                <p14:modId xmlns:p14="http://schemas.microsoft.com/office/powerpoint/2010/main" xmlns="" val="1608740107"/>
              </p:ext>
            </p:extLst>
          </p:nvPr>
        </p:nvGraphicFramePr>
        <p:xfrm>
          <a:off x="552451" y="1651004"/>
          <a:ext cx="8799513" cy="4429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dirty="0" smtClean="0"/>
              <a:t>Capuchins by region</a:t>
            </a:r>
            <a:endParaRPr lang="en-US" dirty="0"/>
          </a:p>
        </p:txBody>
      </p:sp>
      <p:graphicFrame>
        <p:nvGraphicFramePr>
          <p:cNvPr id="4" name="Object 6"/>
          <p:cNvGraphicFramePr>
            <a:graphicFrameLocks noGrp="1" noChangeAspect="1"/>
          </p:cNvGraphicFramePr>
          <p:nvPr>
            <p:ph sz="half" idx="2"/>
            <p:extLst>
              <p:ext uri="{D42A27DB-BD31-4B8C-83A1-F6EECF244321}">
                <p14:modId xmlns:p14="http://schemas.microsoft.com/office/powerpoint/2010/main" xmlns="" val="1894235627"/>
              </p:ext>
            </p:extLst>
          </p:nvPr>
        </p:nvGraphicFramePr>
        <p:xfrm>
          <a:off x="558804" y="1268760"/>
          <a:ext cx="4593369" cy="4772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xmlns="" val="1706619445"/>
              </p:ext>
            </p:extLst>
          </p:nvPr>
        </p:nvGraphicFramePr>
        <p:xfrm>
          <a:off x="5025010" y="1268760"/>
          <a:ext cx="4572000" cy="47525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4">
                                            <p:graphicEl>
                                              <a:chart seriesIdx="-4" categoryIdx="0"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4">
                                            <p:graphicEl>
                                              <a:chart seriesIdx="-4" categoryIdx="1"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4">
                                            <p:graphicEl>
                                              <a:chart seriesIdx="-4" categoryIdx="2" bldStep="category"/>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4">
                                            <p:graphicEl>
                                              <a:chart seriesIdx="-4" categoryIdx="3" bldStep="category"/>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4">
                                            <p:graphicEl>
                                              <a:chart seriesIdx="-4" categoryIdx="4" bldStep="category"/>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249"/>
                                          </p:stCondLst>
                                        </p:cTn>
                                        <p:tgtEl>
                                          <p:spTgt spid="5">
                                            <p:graphicEl>
                                              <a:chart seriesIdx="-3" categoryIdx="-3" bldStep="gridLegend"/>
                                            </p:graphicEl>
                                          </p:spTgt>
                                        </p:tgtEl>
                                        <p:attrNameLst>
                                          <p:attrName>style.visibility</p:attrName>
                                        </p:attrNameLst>
                                      </p:cBhvr>
                                      <p:to>
                                        <p:strVal val="visible"/>
                                      </p:to>
                                    </p:set>
                                  </p:childTnLst>
                                </p:cTn>
                              </p:par>
                            </p:childTnLst>
                          </p:cTn>
                        </p:par>
                        <p:par>
                          <p:cTn id="29" fill="hold">
                            <p:stCondLst>
                              <p:cond delay="250"/>
                            </p:stCondLst>
                            <p:childTnLst>
                              <p:par>
                                <p:cTn id="30" presetID="1" presetClass="entr" presetSubtype="0" fill="hold" grpId="0" nodeType="afterEffect">
                                  <p:stCondLst>
                                    <p:cond delay="0"/>
                                  </p:stCondLst>
                                  <p:childTnLst>
                                    <p:set>
                                      <p:cBhvr>
                                        <p:cTn id="31" dur="1" fill="hold">
                                          <p:stCondLst>
                                            <p:cond delay="249"/>
                                          </p:stCondLst>
                                        </p:cTn>
                                        <p:tgtEl>
                                          <p:spTgt spid="5">
                                            <p:graphicEl>
                                              <a:chart seriesIdx="-4" categoryIdx="0" bldStep="category"/>
                                            </p:graphicEl>
                                          </p:spTgt>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249"/>
                                          </p:stCondLst>
                                        </p:cTn>
                                        <p:tgtEl>
                                          <p:spTgt spid="5">
                                            <p:graphicEl>
                                              <a:chart seriesIdx="-4" categoryIdx="1" bldStep="category"/>
                                            </p:graphicEl>
                                          </p:spTgt>
                                        </p:tgtEl>
                                        <p:attrNameLst>
                                          <p:attrName>style.visibility</p:attrName>
                                        </p:attrNameLst>
                                      </p:cBhvr>
                                      <p:to>
                                        <p:strVal val="visible"/>
                                      </p:to>
                                    </p:set>
                                  </p:childTnLst>
                                </p:cTn>
                              </p:par>
                            </p:childTnLst>
                          </p:cTn>
                        </p:par>
                        <p:par>
                          <p:cTn id="35" fill="hold">
                            <p:stCondLst>
                              <p:cond delay="750"/>
                            </p:stCondLst>
                            <p:childTnLst>
                              <p:par>
                                <p:cTn id="36" presetID="1" presetClass="entr" presetSubtype="0" fill="hold" grpId="0" nodeType="afterEffect">
                                  <p:stCondLst>
                                    <p:cond delay="0"/>
                                  </p:stCondLst>
                                  <p:childTnLst>
                                    <p:set>
                                      <p:cBhvr>
                                        <p:cTn id="37" dur="1" fill="hold">
                                          <p:stCondLst>
                                            <p:cond delay="249"/>
                                          </p:stCondLst>
                                        </p:cTn>
                                        <p:tgtEl>
                                          <p:spTgt spid="5">
                                            <p:graphicEl>
                                              <a:chart seriesIdx="-4" categoryIdx="2" bldStep="category"/>
                                            </p:graphicEl>
                                          </p:spTgt>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249"/>
                                          </p:stCondLst>
                                        </p:cTn>
                                        <p:tgtEl>
                                          <p:spTgt spid="5">
                                            <p:graphicEl>
                                              <a:chart seriesIdx="-4" categoryIdx="3" bldStep="category"/>
                                            </p:graphicEl>
                                          </p:spTgt>
                                        </p:tgtEl>
                                        <p:attrNameLst>
                                          <p:attrName>style.visibility</p:attrName>
                                        </p:attrNameLst>
                                      </p:cBhvr>
                                      <p:to>
                                        <p:strVal val="visible"/>
                                      </p:to>
                                    </p:set>
                                  </p:childTnLst>
                                </p:cTn>
                              </p:par>
                            </p:childTnLst>
                          </p:cTn>
                        </p:par>
                        <p:par>
                          <p:cTn id="41" fill="hold">
                            <p:stCondLst>
                              <p:cond delay="1250"/>
                            </p:stCondLst>
                            <p:childTnLst>
                              <p:par>
                                <p:cTn id="42" presetID="1" presetClass="entr" presetSubtype="0" fill="hold" grpId="0" nodeType="afterEffect">
                                  <p:stCondLst>
                                    <p:cond delay="0"/>
                                  </p:stCondLst>
                                  <p:childTnLst>
                                    <p:set>
                                      <p:cBhvr>
                                        <p:cTn id="43" dur="1" fill="hold">
                                          <p:stCondLst>
                                            <p:cond delay="249"/>
                                          </p:stCondLst>
                                        </p:cTn>
                                        <p:tgtEl>
                                          <p:spTgt spid="5">
                                            <p:graphicEl>
                                              <a:chart seriesIdx="-4" categoryIdx="4" bldStep="category"/>
                                            </p:graphicEl>
                                          </p:spTgt>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grpId="0" nodeType="afterEffect">
                                  <p:stCondLst>
                                    <p:cond delay="0"/>
                                  </p:stCondLst>
                                  <p:childTnLst>
                                    <p:set>
                                      <p:cBhvr>
                                        <p:cTn id="46" dur="1" fill="hold">
                                          <p:stCondLst>
                                            <p:cond delay="249"/>
                                          </p:stCondLst>
                                        </p:cTn>
                                        <p:tgtEl>
                                          <p:spTgt spid="5">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Graphic spid="5"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a:r>
              <a:rPr lang="en-US" dirty="0" smtClean="0"/>
              <a:t>Novices</a:t>
            </a:r>
            <a:endParaRPr lang="en-US" dirty="0"/>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xmlns="" val="1413316303"/>
              </p:ext>
            </p:extLst>
          </p:nvPr>
        </p:nvGraphicFramePr>
        <p:xfrm>
          <a:off x="632522" y="1417638"/>
          <a:ext cx="4536505" cy="4410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xmlns="" val="490092637"/>
              </p:ext>
            </p:extLst>
          </p:nvPr>
        </p:nvGraphicFramePr>
        <p:xfrm>
          <a:off x="5025009" y="1700809"/>
          <a:ext cx="4196755" cy="4296368"/>
        </p:xfrm>
        <a:graphic>
          <a:graphicData uri="http://schemas.openxmlformats.org/drawingml/2006/chart">
            <c:chart xmlns:c="http://schemas.openxmlformats.org/drawingml/2006/chart" xmlns:r="http://schemas.openxmlformats.org/officeDocument/2006/relationships" r:id="rId4"/>
          </a:graphicData>
        </a:graphic>
      </p:graphicFrame>
      <p:sp>
        <p:nvSpPr>
          <p:cNvPr id="6" name="CasellaDiTesto 5"/>
          <p:cNvSpPr txBox="1"/>
          <p:nvPr/>
        </p:nvSpPr>
        <p:spPr>
          <a:xfrm>
            <a:off x="992563" y="1340771"/>
            <a:ext cx="870751" cy="461665"/>
          </a:xfrm>
          <a:prstGeom prst="rect">
            <a:avLst/>
          </a:prstGeom>
          <a:noFill/>
        </p:spPr>
        <p:txBody>
          <a:bodyPr wrap="none" rtlCol="0" anchor="b">
            <a:spAutoFit/>
          </a:bodyPr>
          <a:lstStyle/>
          <a:p>
            <a:r>
              <a:rPr lang="en-US" sz="2400" b="1" dirty="0" smtClean="0"/>
              <a:t>1968</a:t>
            </a:r>
            <a:endParaRPr lang="en-US" sz="2400" b="1" dirty="0"/>
          </a:p>
        </p:txBody>
      </p:sp>
      <p:sp>
        <p:nvSpPr>
          <p:cNvPr id="7" name="CasellaDiTesto 6"/>
          <p:cNvSpPr txBox="1"/>
          <p:nvPr/>
        </p:nvSpPr>
        <p:spPr>
          <a:xfrm>
            <a:off x="8337380" y="1340771"/>
            <a:ext cx="870751" cy="461665"/>
          </a:xfrm>
          <a:prstGeom prst="rect">
            <a:avLst/>
          </a:prstGeom>
          <a:noFill/>
        </p:spPr>
        <p:txBody>
          <a:bodyPr wrap="none" rtlCol="0" anchor="b">
            <a:spAutoFit/>
          </a:bodyPr>
          <a:lstStyle/>
          <a:p>
            <a:r>
              <a:rPr lang="en-US" sz="2400" b="1" dirty="0" smtClean="0"/>
              <a:t>2015</a:t>
            </a:r>
            <a:endParaRPr lang="en-US" sz="2400" b="1"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4">
                                            <p:graphicEl>
                                              <a:chart seriesIdx="-4" categoryIdx="0"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4">
                                            <p:graphicEl>
                                              <a:chart seriesIdx="-4" categoryIdx="1"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4">
                                            <p:graphicEl>
                                              <a:chart seriesIdx="-4" categoryIdx="2" bldStep="category"/>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4">
                                            <p:graphicEl>
                                              <a:chart seriesIdx="-4" categoryIdx="3" bldStep="category"/>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4">
                                            <p:graphicEl>
                                              <a:chart seriesIdx="-4" categoryIdx="4" bldStep="category"/>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249"/>
                                          </p:stCondLst>
                                        </p:cTn>
                                        <p:tgtEl>
                                          <p:spTgt spid="5">
                                            <p:graphicEl>
                                              <a:chart seriesIdx="-3" categoryIdx="-3" bldStep="gridLegend"/>
                                            </p:graphicEl>
                                          </p:spTgt>
                                        </p:tgtEl>
                                        <p:attrNameLst>
                                          <p:attrName>style.visibility</p:attrName>
                                        </p:attrNameLst>
                                      </p:cBhvr>
                                      <p:to>
                                        <p:strVal val="visible"/>
                                      </p:to>
                                    </p:set>
                                  </p:childTnLst>
                                </p:cTn>
                              </p:par>
                            </p:childTnLst>
                          </p:cTn>
                        </p:par>
                        <p:par>
                          <p:cTn id="29" fill="hold">
                            <p:stCondLst>
                              <p:cond delay="250"/>
                            </p:stCondLst>
                            <p:childTnLst>
                              <p:par>
                                <p:cTn id="30" presetID="1" presetClass="entr" presetSubtype="0" fill="hold" grpId="0" nodeType="afterEffect">
                                  <p:stCondLst>
                                    <p:cond delay="0"/>
                                  </p:stCondLst>
                                  <p:childTnLst>
                                    <p:set>
                                      <p:cBhvr>
                                        <p:cTn id="31" dur="1" fill="hold">
                                          <p:stCondLst>
                                            <p:cond delay="249"/>
                                          </p:stCondLst>
                                        </p:cTn>
                                        <p:tgtEl>
                                          <p:spTgt spid="5">
                                            <p:graphicEl>
                                              <a:chart seriesIdx="-4" categoryIdx="0" bldStep="category"/>
                                            </p:graphicEl>
                                          </p:spTgt>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249"/>
                                          </p:stCondLst>
                                        </p:cTn>
                                        <p:tgtEl>
                                          <p:spTgt spid="5">
                                            <p:graphicEl>
                                              <a:chart seriesIdx="-4" categoryIdx="1" bldStep="category"/>
                                            </p:graphicEl>
                                          </p:spTgt>
                                        </p:tgtEl>
                                        <p:attrNameLst>
                                          <p:attrName>style.visibility</p:attrName>
                                        </p:attrNameLst>
                                      </p:cBhvr>
                                      <p:to>
                                        <p:strVal val="visible"/>
                                      </p:to>
                                    </p:set>
                                  </p:childTnLst>
                                </p:cTn>
                              </p:par>
                            </p:childTnLst>
                          </p:cTn>
                        </p:par>
                        <p:par>
                          <p:cTn id="35" fill="hold">
                            <p:stCondLst>
                              <p:cond delay="750"/>
                            </p:stCondLst>
                            <p:childTnLst>
                              <p:par>
                                <p:cTn id="36" presetID="1" presetClass="entr" presetSubtype="0" fill="hold" grpId="0" nodeType="afterEffect">
                                  <p:stCondLst>
                                    <p:cond delay="0"/>
                                  </p:stCondLst>
                                  <p:childTnLst>
                                    <p:set>
                                      <p:cBhvr>
                                        <p:cTn id="37" dur="1" fill="hold">
                                          <p:stCondLst>
                                            <p:cond delay="249"/>
                                          </p:stCondLst>
                                        </p:cTn>
                                        <p:tgtEl>
                                          <p:spTgt spid="5">
                                            <p:graphicEl>
                                              <a:chart seriesIdx="-4" categoryIdx="2" bldStep="category"/>
                                            </p:graphicEl>
                                          </p:spTgt>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249"/>
                                          </p:stCondLst>
                                        </p:cTn>
                                        <p:tgtEl>
                                          <p:spTgt spid="5">
                                            <p:graphicEl>
                                              <a:chart seriesIdx="-4" categoryIdx="3" bldStep="category"/>
                                            </p:graphicEl>
                                          </p:spTgt>
                                        </p:tgtEl>
                                        <p:attrNameLst>
                                          <p:attrName>style.visibility</p:attrName>
                                        </p:attrNameLst>
                                      </p:cBhvr>
                                      <p:to>
                                        <p:strVal val="visible"/>
                                      </p:to>
                                    </p:set>
                                  </p:childTnLst>
                                </p:cTn>
                              </p:par>
                            </p:childTnLst>
                          </p:cTn>
                        </p:par>
                        <p:par>
                          <p:cTn id="41" fill="hold">
                            <p:stCondLst>
                              <p:cond delay="1250"/>
                            </p:stCondLst>
                            <p:childTnLst>
                              <p:par>
                                <p:cTn id="42" presetID="1" presetClass="entr" presetSubtype="0" fill="hold" grpId="0" nodeType="afterEffect">
                                  <p:stCondLst>
                                    <p:cond delay="0"/>
                                  </p:stCondLst>
                                  <p:childTnLst>
                                    <p:set>
                                      <p:cBhvr>
                                        <p:cTn id="43" dur="1" fill="hold">
                                          <p:stCondLst>
                                            <p:cond delay="249"/>
                                          </p:stCondLst>
                                        </p:cTn>
                                        <p:tgtEl>
                                          <p:spTgt spid="5">
                                            <p:graphicEl>
                                              <a:chart seriesIdx="-4" categoryIdx="4" bldStep="category"/>
                                            </p:graphicEl>
                                          </p:spTgt>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grpId="0" nodeType="afterEffect">
                                  <p:stCondLst>
                                    <p:cond delay="0"/>
                                  </p:stCondLst>
                                  <p:childTnLst>
                                    <p:set>
                                      <p:cBhvr>
                                        <p:cTn id="46" dur="1" fill="hold">
                                          <p:stCondLst>
                                            <p:cond delay="249"/>
                                          </p:stCondLst>
                                        </p:cTn>
                                        <p:tgtEl>
                                          <p:spTgt spid="5">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Graphic spid="5"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Numbers of </a:t>
            </a:r>
            <a:r>
              <a:rPr lang="en-US" i="1" dirty="0"/>
              <a:t>formandi</a:t>
            </a:r>
            <a:r>
              <a:rPr lang="en-US" dirty="0"/>
              <a:t> </a:t>
            </a:r>
            <a:r>
              <a:rPr lang="en-US" dirty="0" smtClean="0"/>
              <a:t>by </a:t>
            </a:r>
            <a:r>
              <a:rPr lang="en-US" dirty="0"/>
              <a:t>region</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xmlns="" val="1979230857"/>
              </p:ext>
            </p:extLst>
          </p:nvPr>
        </p:nvGraphicFramePr>
        <p:xfrm>
          <a:off x="554038" y="1651001"/>
          <a:ext cx="8796337" cy="4427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3800" i="1"/>
              <a:t>Formandi</a:t>
            </a:r>
            <a:r>
              <a:rPr lang="en-US" sz="3800"/>
              <a:t> as a percentage of friars</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xmlns="" val="3186958419"/>
              </p:ext>
            </p:extLst>
          </p:nvPr>
        </p:nvGraphicFramePr>
        <p:xfrm>
          <a:off x="554038" y="1651001"/>
          <a:ext cx="8796337" cy="4427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dirty="0"/>
              <a:t>Economic </a:t>
            </a:r>
            <a:r>
              <a:rPr lang="en-US" dirty="0" smtClean="0"/>
              <a:t>consequences </a:t>
            </a:r>
            <a:r>
              <a:rPr lang="en-US" dirty="0"/>
              <a:t>of </a:t>
            </a:r>
            <a:r>
              <a:rPr lang="en-US" dirty="0" smtClean="0"/>
              <a:t>changes </a:t>
            </a:r>
            <a:r>
              <a:rPr lang="en-US" dirty="0"/>
              <a:t>in the Order</a:t>
            </a:r>
          </a:p>
        </p:txBody>
      </p:sp>
      <p:sp>
        <p:nvSpPr>
          <p:cNvPr id="3" name="Segnaposto contenuto 2"/>
          <p:cNvSpPr>
            <a:spLocks noGrp="1"/>
          </p:cNvSpPr>
          <p:nvPr>
            <p:ph idx="1"/>
          </p:nvPr>
        </p:nvSpPr>
        <p:spPr/>
        <p:txBody>
          <a:bodyPr/>
          <a:lstStyle/>
          <a:p>
            <a:endParaRPr lang="en-US"/>
          </a:p>
        </p:txBody>
      </p:sp>
      <p:graphicFrame>
        <p:nvGraphicFramePr>
          <p:cNvPr id="2" name="Diagramma 1"/>
          <p:cNvGraphicFramePr/>
          <p:nvPr>
            <p:extLst/>
          </p:nvPr>
        </p:nvGraphicFramePr>
        <p:xfrm>
          <a:off x="2648747" y="3140972"/>
          <a:ext cx="5327916" cy="2705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134346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5410B5F0-BBD9-4620-97CA-672CD9A3FB16}"/>
                                            </p:graphicEl>
                                          </p:spTgt>
                                        </p:tgtEl>
                                        <p:attrNameLst>
                                          <p:attrName>style.visibility</p:attrName>
                                        </p:attrNameLst>
                                      </p:cBhvr>
                                      <p:to>
                                        <p:strVal val="visible"/>
                                      </p:to>
                                    </p:set>
                                    <p:animEffect transition="in" filter="fade">
                                      <p:cBhvr>
                                        <p:cTn id="7" dur="1000"/>
                                        <p:tgtEl>
                                          <p:spTgt spid="2">
                                            <p:graphicEl>
                                              <a:dgm id="{5410B5F0-BBD9-4620-97CA-672CD9A3FB1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4E38B75-90D1-433E-8C8A-343FA3B7E21E}"/>
                                            </p:graphicEl>
                                          </p:spTgt>
                                        </p:tgtEl>
                                        <p:attrNameLst>
                                          <p:attrName>style.visibility</p:attrName>
                                        </p:attrNameLst>
                                      </p:cBhvr>
                                      <p:to>
                                        <p:strVal val="visible"/>
                                      </p:to>
                                    </p:set>
                                    <p:animEffect transition="in" filter="fade">
                                      <p:cBhvr>
                                        <p:cTn id="10" dur="250"/>
                                        <p:tgtEl>
                                          <p:spTgt spid="2">
                                            <p:graphicEl>
                                              <a:dgm id="{94E38B75-90D1-433E-8C8A-343FA3B7E21E}"/>
                                            </p:graphic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
                                            <p:graphicEl>
                                              <a:dgm id="{C87D4F31-2F54-442C-9D9D-03E421CE4965}"/>
                                            </p:graphicEl>
                                          </p:spTgt>
                                        </p:tgtEl>
                                        <p:attrNameLst>
                                          <p:attrName>style.visibility</p:attrName>
                                        </p:attrNameLst>
                                      </p:cBhvr>
                                      <p:to>
                                        <p:strVal val="visible"/>
                                      </p:to>
                                    </p:set>
                                    <p:animEffect transition="in" filter="fade">
                                      <p:cBhvr>
                                        <p:cTn id="14" dur="1000"/>
                                        <p:tgtEl>
                                          <p:spTgt spid="2">
                                            <p:graphicEl>
                                              <a:dgm id="{C87D4F31-2F54-442C-9D9D-03E421CE4965}"/>
                                            </p:graphic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
                                            <p:graphicEl>
                                              <a:dgm id="{07269F3D-1256-41B8-9A2E-6F735C002CBA}"/>
                                            </p:graphicEl>
                                          </p:spTgt>
                                        </p:tgtEl>
                                        <p:attrNameLst>
                                          <p:attrName>style.visibility</p:attrName>
                                        </p:attrNameLst>
                                      </p:cBhvr>
                                      <p:to>
                                        <p:strVal val="visible"/>
                                      </p:to>
                                    </p:set>
                                    <p:animEffect transition="in" filter="fade">
                                      <p:cBhvr>
                                        <p:cTn id="17" dur="250"/>
                                        <p:tgtEl>
                                          <p:spTgt spid="2">
                                            <p:graphicEl>
                                              <a:dgm id="{07269F3D-1256-41B8-9A2E-6F735C002C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Presentazione standard2">
  <a:themeElements>
    <a:clrScheme name="Tema di Office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a di Office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Tema di Office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Tema di Office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zione standard2" id="{4A5C07AB-470B-4BF3-AEE0-B85B669663C4}" vid="{0426E7BE-E72F-4D99-A253-D4C78D0866B2}"/>
    </a:ext>
  </a:extLst>
</a:theme>
</file>

<file path=ppt/theme/theme2.xml><?xml version="1.0" encoding="utf-8"?>
<a:theme xmlns:a="http://schemas.openxmlformats.org/drawingml/2006/main" name="1_Default Design">
  <a:themeElements>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zione standard2" id="{4A5C07AB-470B-4BF3-AEE0-B85B669663C4}" vid="{8E48BDC5-AA39-43CA-B01C-C9A54B8E5D27}"/>
    </a:ext>
  </a:extLst>
</a:theme>
</file>

<file path=ppt/theme/theme3.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rd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i">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Presentazione standard2</Template>
  <TotalTime>5922</TotalTime>
  <Words>1375</Words>
  <Application>Microsoft Office PowerPoint</Application>
  <PresentationFormat>Papier A4 (210x297 mm)</PresentationFormat>
  <Paragraphs>65</Paragraphs>
  <Slides>13</Slides>
  <Notes>13</Notes>
  <HiddenSlides>0</HiddenSlides>
  <MMClips>0</MMClips>
  <ScaleCrop>false</ScaleCrop>
  <HeadingPairs>
    <vt:vector size="4" baseType="variant">
      <vt:variant>
        <vt:lpstr>Motyw</vt:lpstr>
      </vt:variant>
      <vt:variant>
        <vt:i4>3</vt:i4>
      </vt:variant>
      <vt:variant>
        <vt:lpstr>Tytuły slajdów</vt:lpstr>
      </vt:variant>
      <vt:variant>
        <vt:i4>13</vt:i4>
      </vt:variant>
    </vt:vector>
  </HeadingPairs>
  <TitlesOfParts>
    <vt:vector size="16" baseType="lpstr">
      <vt:lpstr>Presentazione standard2</vt:lpstr>
      <vt:lpstr>1_Default Design</vt:lpstr>
      <vt:lpstr>Organico</vt:lpstr>
      <vt:lpstr>Meeting of the Presidents  of the Conferences 14-16 September 2016</vt:lpstr>
      <vt:lpstr>The Order is becoming smaller</vt:lpstr>
      <vt:lpstr>Deaths and departures exceed professions</vt:lpstr>
      <vt:lpstr>A “three-speed” Order</vt:lpstr>
      <vt:lpstr>Capuchins by region</vt:lpstr>
      <vt:lpstr>Novices</vt:lpstr>
      <vt:lpstr>Numbers of formandi by region</vt:lpstr>
      <vt:lpstr>Formandi as a percentage of friars</vt:lpstr>
      <vt:lpstr>Economic consequences of changes in the Order</vt:lpstr>
      <vt:lpstr>Number of friars by contribution group</vt:lpstr>
      <vt:lpstr>Contributions to the General Curia</vt:lpstr>
      <vt:lpstr>Decreasing contributions to Solidarity</vt:lpstr>
      <vt:lpstr>Challenges for the Order</vt:lpstr>
    </vt:vector>
  </TitlesOfParts>
  <Company>Curia OFMCap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the Presidents of the Conferences14-16 September 2016Meeting of the Presidents of the Conferences.14-16 September 2016. Toward the General Chapter 2018</dc:title>
  <dc:subject>Capuchins statistics</dc:subject>
  <dc:creator>Mark Schenk</dc:creator>
  <cp:keywords>statistic order frair profession</cp:keywords>
  <dc:description> 
In Europe and North America, the decline in vocations is tied to rising secularism, and this translates into fewer donations and less paid ministry. There are more elderly brothers and fewer young brothers to care for them, which means that many provinces must rely on hired professionals to care for their elderly brothers. The older provinces in the Europe are faced with the problem of having to maintain old friaries that were built for a larger number of friars.</dc:description>
  <cp:lastModifiedBy>Autor dokumentu</cp:lastModifiedBy>
  <cp:revision>166</cp:revision>
  <dcterms:created xsi:type="dcterms:W3CDTF">2009-03-26T14:49:27Z</dcterms:created>
  <dcterms:modified xsi:type="dcterms:W3CDTF">2016-12-05T09:29:56Z</dcterms:modified>
  <cp:category>presentation</cp:category>
  <cp:contentStatus>final</cp:contentStatus>
</cp:coreProperties>
</file>